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  <p:sldMasterId id="2147485482" r:id="rId2"/>
    <p:sldMasterId id="2147485494" r:id="rId3"/>
  </p:sldMasterIdLst>
  <p:notesMasterIdLst>
    <p:notesMasterId r:id="rId49"/>
  </p:notesMasterIdLst>
  <p:handoutMasterIdLst>
    <p:handoutMasterId r:id="rId50"/>
  </p:handoutMasterIdLst>
  <p:sldIdLst>
    <p:sldId id="1081" r:id="rId4"/>
    <p:sldId id="965" r:id="rId5"/>
    <p:sldId id="981" r:id="rId6"/>
    <p:sldId id="998" r:id="rId7"/>
    <p:sldId id="999" r:id="rId8"/>
    <p:sldId id="1079" r:id="rId9"/>
    <p:sldId id="1080" r:id="rId10"/>
    <p:sldId id="1064" r:id="rId11"/>
    <p:sldId id="1065" r:id="rId12"/>
    <p:sldId id="1066" r:id="rId13"/>
    <p:sldId id="1067" r:id="rId14"/>
    <p:sldId id="1068" r:id="rId15"/>
    <p:sldId id="1069" r:id="rId16"/>
    <p:sldId id="1070" r:id="rId17"/>
    <p:sldId id="1071" r:id="rId18"/>
    <p:sldId id="1074" r:id="rId19"/>
    <p:sldId id="1075" r:id="rId20"/>
    <p:sldId id="1076" r:id="rId21"/>
    <p:sldId id="1077" r:id="rId22"/>
    <p:sldId id="1078" r:id="rId23"/>
    <p:sldId id="1001" r:id="rId24"/>
    <p:sldId id="1002" r:id="rId25"/>
    <p:sldId id="1003" r:id="rId26"/>
    <p:sldId id="1004" r:id="rId27"/>
    <p:sldId id="1005" r:id="rId28"/>
    <p:sldId id="1006" r:id="rId29"/>
    <p:sldId id="1007" r:id="rId30"/>
    <p:sldId id="1045" r:id="rId31"/>
    <p:sldId id="1008" r:id="rId32"/>
    <p:sldId id="1009" r:id="rId33"/>
    <p:sldId id="1010" r:id="rId34"/>
    <p:sldId id="1011" r:id="rId35"/>
    <p:sldId id="1012" r:id="rId36"/>
    <p:sldId id="1013" r:id="rId37"/>
    <p:sldId id="1014" r:id="rId38"/>
    <p:sldId id="1015" r:id="rId39"/>
    <p:sldId id="1016" r:id="rId40"/>
    <p:sldId id="1017" r:id="rId41"/>
    <p:sldId id="1018" r:id="rId42"/>
    <p:sldId id="1019" r:id="rId43"/>
    <p:sldId id="1020" r:id="rId44"/>
    <p:sldId id="1047" r:id="rId45"/>
    <p:sldId id="1082" r:id="rId46"/>
    <p:sldId id="1083" r:id="rId47"/>
    <p:sldId id="1056" r:id="rId48"/>
  </p:sldIdLst>
  <p:sldSz cx="9144000" cy="6858000" type="screen4x3"/>
  <p:notesSz cx="6858000" cy="9945688"/>
  <p:defaultTextStyle>
    <a:defPPr>
      <a:defRPr lang="id-ID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17"/>
  </p:normalViewPr>
  <p:slideViewPr>
    <p:cSldViewPr>
      <p:cViewPr varScale="1">
        <p:scale>
          <a:sx n="107" d="100"/>
          <a:sy n="107" d="100"/>
        </p:scale>
        <p:origin x="1760" y="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19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520" y="-84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8508268-88E7-4BBE-21C5-C37B9277D8A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445914-432D-3083-AC6E-F23EB343B21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Arial" panose="020B0604020202020204" pitchFamily="34" charset="0"/>
              </a:defRPr>
            </a:lvl1pPr>
          </a:lstStyle>
          <a:p>
            <a:fld id="{C43658A0-3608-DC48-9EC1-3A320BF0F8B1}" type="datetimeFigureOut">
              <a:rPr lang="id-ID" altLang="en-US"/>
              <a:pPr/>
              <a:t>22/11/23</a:t>
            </a:fld>
            <a:endParaRPr lang="id-ID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625E2E-B418-C29D-9070-756A037F99D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4154F5-1F0B-5601-D04D-0712A86C8D3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Arial" panose="020B0604020202020204" pitchFamily="34" charset="0"/>
              </a:defRPr>
            </a:lvl1pPr>
          </a:lstStyle>
          <a:p>
            <a:fld id="{9D1A3153-C8CC-C74A-A760-63263FF0EF24}" type="slidenum">
              <a:rPr lang="id-ID" altLang="en-US"/>
              <a:pPr/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D27029E-3570-9FF7-C738-E5C56331EBC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FE4909-99A0-1EBE-F325-9623FDF30E2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fld id="{EBE626EC-113A-AC4C-B50A-55E8F48D9C2E}" type="datetimeFigureOut">
              <a:rPr lang="id-ID" altLang="en-US"/>
              <a:pPr/>
              <a:t>22/11/23</a:t>
            </a:fld>
            <a:endParaRPr lang="id-ID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17EAEEB-F698-1EA7-B199-4B5D356E162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1ADD284-5A97-52BD-7A92-30ADCE2DE2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id-ID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54FB50-1A61-BE6D-6D32-E9AC73E218E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50AEC3-DC08-1AF5-16EB-3E0BA1BADE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fld id="{A2836814-016B-0147-A424-D54415283497}" type="slidenum">
              <a:rPr lang="id-ID" altLang="en-US"/>
              <a:pPr/>
              <a:t>‹#›</a:t>
            </a:fld>
            <a:endParaRPr lang="id-ID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>
            <a:extLst>
              <a:ext uri="{FF2B5EF4-FFF2-40B4-BE49-F238E27FC236}">
                <a16:creationId xmlns:a16="http://schemas.microsoft.com/office/drawing/2014/main" id="{79C69EF9-85B1-8F1C-E315-4FD3D9BD0B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8" name="Notes Placeholder 2">
            <a:extLst>
              <a:ext uri="{FF2B5EF4-FFF2-40B4-BE49-F238E27FC236}">
                <a16:creationId xmlns:a16="http://schemas.microsoft.com/office/drawing/2014/main" id="{5A739BA0-AA16-5194-34CC-491C06D12A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5299" name="Slide Number Placeholder 3">
            <a:extLst>
              <a:ext uri="{FF2B5EF4-FFF2-40B4-BE49-F238E27FC236}">
                <a16:creationId xmlns:a16="http://schemas.microsoft.com/office/drawing/2014/main" id="{546D2F2A-3E47-3B6A-77F4-9ABA5DE32D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15ADE5E-614A-F641-B1C6-1C23A54E36F1}" type="slidenum">
              <a:rPr lang="id-ID" altLang="en-US" sz="1200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1</a:t>
            </a:fld>
            <a:endParaRPr lang="id-ID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Image Placeholder 1">
            <a:extLst>
              <a:ext uri="{FF2B5EF4-FFF2-40B4-BE49-F238E27FC236}">
                <a16:creationId xmlns:a16="http://schemas.microsoft.com/office/drawing/2014/main" id="{CBF4544C-95B0-4122-82FD-F68052F80A8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8" name="Notes Placeholder 2">
            <a:extLst>
              <a:ext uri="{FF2B5EF4-FFF2-40B4-BE49-F238E27FC236}">
                <a16:creationId xmlns:a16="http://schemas.microsoft.com/office/drawing/2014/main" id="{CDAC3A10-DF94-96DD-D076-61B04363FF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91139" name="Slide Number Placeholder 3">
            <a:extLst>
              <a:ext uri="{FF2B5EF4-FFF2-40B4-BE49-F238E27FC236}">
                <a16:creationId xmlns:a16="http://schemas.microsoft.com/office/drawing/2014/main" id="{B3C7AAD9-1BF4-9A93-5580-4E11767E96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B4676E4-1CE1-204F-A490-EAFFC0283E99}" type="slidenum">
              <a:rPr lang="id-ID" altLang="en-US" sz="1200"/>
              <a:pPr eaLnBrk="1" hangingPunct="1"/>
              <a:t>27</a:t>
            </a:fld>
            <a:endParaRPr lang="id-ID" alt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Slide Image Placeholder 1">
            <a:extLst>
              <a:ext uri="{FF2B5EF4-FFF2-40B4-BE49-F238E27FC236}">
                <a16:creationId xmlns:a16="http://schemas.microsoft.com/office/drawing/2014/main" id="{7DB47096-C8FC-678A-E3F2-8DA4F0534CA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6" name="Notes Placeholder 2">
            <a:extLst>
              <a:ext uri="{FF2B5EF4-FFF2-40B4-BE49-F238E27FC236}">
                <a16:creationId xmlns:a16="http://schemas.microsoft.com/office/drawing/2014/main" id="{F9083D5F-BC66-4557-C338-053CBE6BBB4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93187" name="Slide Number Placeholder 3">
            <a:extLst>
              <a:ext uri="{FF2B5EF4-FFF2-40B4-BE49-F238E27FC236}">
                <a16:creationId xmlns:a16="http://schemas.microsoft.com/office/drawing/2014/main" id="{1A5ABDEB-A7CA-ADE3-D626-41F9405625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098DE2D-FB19-BD42-B6D2-CB9DA7A6C23E}" type="slidenum">
              <a:rPr lang="id-ID" altLang="en-US" sz="1200">
                <a:solidFill>
                  <a:srgbClr val="000000"/>
                </a:solidFill>
              </a:rPr>
              <a:pPr eaLnBrk="1" hangingPunct="1"/>
              <a:t>28</a:t>
            </a:fld>
            <a:endParaRPr lang="id-ID" alt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Slide Image Placeholder 1">
            <a:extLst>
              <a:ext uri="{FF2B5EF4-FFF2-40B4-BE49-F238E27FC236}">
                <a16:creationId xmlns:a16="http://schemas.microsoft.com/office/drawing/2014/main" id="{84E36312-28CC-3113-6B9F-5AC6D1A7662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4" name="Notes Placeholder 2">
            <a:extLst>
              <a:ext uri="{FF2B5EF4-FFF2-40B4-BE49-F238E27FC236}">
                <a16:creationId xmlns:a16="http://schemas.microsoft.com/office/drawing/2014/main" id="{57542F80-4F8C-780C-1F14-24B146C39DC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95235" name="Slide Number Placeholder 3">
            <a:extLst>
              <a:ext uri="{FF2B5EF4-FFF2-40B4-BE49-F238E27FC236}">
                <a16:creationId xmlns:a16="http://schemas.microsoft.com/office/drawing/2014/main" id="{DDD01AC4-8035-995E-EC96-A26CA00C63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63F0272-DF28-F549-9E78-DE78F8D02A4C}" type="slidenum">
              <a:rPr lang="id-ID" altLang="en-US" sz="1200"/>
              <a:pPr eaLnBrk="1" hangingPunct="1"/>
              <a:t>29</a:t>
            </a:fld>
            <a:endParaRPr lang="id-ID" alt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Slide Image Placeholder 1">
            <a:extLst>
              <a:ext uri="{FF2B5EF4-FFF2-40B4-BE49-F238E27FC236}">
                <a16:creationId xmlns:a16="http://schemas.microsoft.com/office/drawing/2014/main" id="{1B44D005-44EE-EAFA-A0F7-F7ECCD069F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2" name="Notes Placeholder 2">
            <a:extLst>
              <a:ext uri="{FF2B5EF4-FFF2-40B4-BE49-F238E27FC236}">
                <a16:creationId xmlns:a16="http://schemas.microsoft.com/office/drawing/2014/main" id="{E4A4ACA0-2B91-DD3E-9C7A-58BCF7081CE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97283" name="Slide Number Placeholder 3">
            <a:extLst>
              <a:ext uri="{FF2B5EF4-FFF2-40B4-BE49-F238E27FC236}">
                <a16:creationId xmlns:a16="http://schemas.microsoft.com/office/drawing/2014/main" id="{71262CDF-4F7E-E059-E74D-0A3CB0831E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B0E8148-1DE5-0543-B7D6-9F9BBB0EA510}" type="slidenum">
              <a:rPr lang="id-ID" altLang="en-US" sz="1200"/>
              <a:pPr eaLnBrk="1" hangingPunct="1"/>
              <a:t>30</a:t>
            </a:fld>
            <a:endParaRPr lang="id-ID" alt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lide Image Placeholder 1">
            <a:extLst>
              <a:ext uri="{FF2B5EF4-FFF2-40B4-BE49-F238E27FC236}">
                <a16:creationId xmlns:a16="http://schemas.microsoft.com/office/drawing/2014/main" id="{64ACA8DA-F30C-F1FA-59A8-471C96286B5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0" name="Notes Placeholder 2">
            <a:extLst>
              <a:ext uri="{FF2B5EF4-FFF2-40B4-BE49-F238E27FC236}">
                <a16:creationId xmlns:a16="http://schemas.microsoft.com/office/drawing/2014/main" id="{4721F2C5-96D5-89CC-DA83-34BC1FFE6E2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99331" name="Slide Number Placeholder 3">
            <a:extLst>
              <a:ext uri="{FF2B5EF4-FFF2-40B4-BE49-F238E27FC236}">
                <a16:creationId xmlns:a16="http://schemas.microsoft.com/office/drawing/2014/main" id="{54822954-B867-2F14-AFE1-8709F72FED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B7BE8DB-DEBE-434F-9E14-231194DA8A71}" type="slidenum">
              <a:rPr lang="id-ID" altLang="en-US" sz="1200"/>
              <a:pPr eaLnBrk="1" hangingPunct="1"/>
              <a:t>31</a:t>
            </a:fld>
            <a:endParaRPr lang="id-ID" alt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Slide Image Placeholder 1">
            <a:extLst>
              <a:ext uri="{FF2B5EF4-FFF2-40B4-BE49-F238E27FC236}">
                <a16:creationId xmlns:a16="http://schemas.microsoft.com/office/drawing/2014/main" id="{91224088-62FF-908E-03E9-D54A579800D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8" name="Notes Placeholder 2">
            <a:extLst>
              <a:ext uri="{FF2B5EF4-FFF2-40B4-BE49-F238E27FC236}">
                <a16:creationId xmlns:a16="http://schemas.microsoft.com/office/drawing/2014/main" id="{7E0693B4-8005-9055-0F61-49054BE4570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01379" name="Slide Number Placeholder 3">
            <a:extLst>
              <a:ext uri="{FF2B5EF4-FFF2-40B4-BE49-F238E27FC236}">
                <a16:creationId xmlns:a16="http://schemas.microsoft.com/office/drawing/2014/main" id="{D59A9436-56B0-47E6-40EE-A975732CF4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9E3FB03-D52E-BC47-933C-1BC461CFC316}" type="slidenum">
              <a:rPr lang="id-ID" altLang="en-US" sz="1200"/>
              <a:pPr eaLnBrk="1" hangingPunct="1"/>
              <a:t>32</a:t>
            </a:fld>
            <a:endParaRPr lang="id-ID" altLang="en-US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Slide Image Placeholder 1">
            <a:extLst>
              <a:ext uri="{FF2B5EF4-FFF2-40B4-BE49-F238E27FC236}">
                <a16:creationId xmlns:a16="http://schemas.microsoft.com/office/drawing/2014/main" id="{8BD4F732-2AFA-CF84-01FF-9DBBA236D20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6" name="Notes Placeholder 2">
            <a:extLst>
              <a:ext uri="{FF2B5EF4-FFF2-40B4-BE49-F238E27FC236}">
                <a16:creationId xmlns:a16="http://schemas.microsoft.com/office/drawing/2014/main" id="{2ACE2E76-58D4-FDDB-E64B-F376995F0A8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03427" name="Slide Number Placeholder 3">
            <a:extLst>
              <a:ext uri="{FF2B5EF4-FFF2-40B4-BE49-F238E27FC236}">
                <a16:creationId xmlns:a16="http://schemas.microsoft.com/office/drawing/2014/main" id="{7E77BD9F-744F-4D99-66FE-789DA75C69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B0AAC33-7A43-2F4A-948B-BEDE68876FC5}" type="slidenum">
              <a:rPr lang="id-ID" altLang="en-US" sz="1200"/>
              <a:pPr eaLnBrk="1" hangingPunct="1"/>
              <a:t>33</a:t>
            </a:fld>
            <a:endParaRPr lang="id-ID" altLang="en-US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Slide Image Placeholder 1">
            <a:extLst>
              <a:ext uri="{FF2B5EF4-FFF2-40B4-BE49-F238E27FC236}">
                <a16:creationId xmlns:a16="http://schemas.microsoft.com/office/drawing/2014/main" id="{13E8C073-A521-3645-4FA6-1F577ACFE43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4" name="Notes Placeholder 2">
            <a:extLst>
              <a:ext uri="{FF2B5EF4-FFF2-40B4-BE49-F238E27FC236}">
                <a16:creationId xmlns:a16="http://schemas.microsoft.com/office/drawing/2014/main" id="{9F04B7C8-E396-9FF4-6853-6EDB5F8224E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05475" name="Slide Number Placeholder 3">
            <a:extLst>
              <a:ext uri="{FF2B5EF4-FFF2-40B4-BE49-F238E27FC236}">
                <a16:creationId xmlns:a16="http://schemas.microsoft.com/office/drawing/2014/main" id="{16C12405-EFF0-C0ED-A1D6-A68485F17C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E946024-3311-614C-9406-EE05D9313898}" type="slidenum">
              <a:rPr lang="id-ID" altLang="en-US" sz="1200"/>
              <a:pPr eaLnBrk="1" hangingPunct="1"/>
              <a:t>34</a:t>
            </a:fld>
            <a:endParaRPr lang="id-ID" altLang="en-US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Slide Image Placeholder 1">
            <a:extLst>
              <a:ext uri="{FF2B5EF4-FFF2-40B4-BE49-F238E27FC236}">
                <a16:creationId xmlns:a16="http://schemas.microsoft.com/office/drawing/2014/main" id="{92DAF0BD-2DFA-6A8C-9453-3EAFE81FB86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2" name="Notes Placeholder 2">
            <a:extLst>
              <a:ext uri="{FF2B5EF4-FFF2-40B4-BE49-F238E27FC236}">
                <a16:creationId xmlns:a16="http://schemas.microsoft.com/office/drawing/2014/main" id="{2C6E0FA2-4C06-1457-9407-F3754351910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07523" name="Slide Number Placeholder 3">
            <a:extLst>
              <a:ext uri="{FF2B5EF4-FFF2-40B4-BE49-F238E27FC236}">
                <a16:creationId xmlns:a16="http://schemas.microsoft.com/office/drawing/2014/main" id="{AABEE4EC-488A-0CAC-2425-AAA500086E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94F02F0-26B9-604E-92FF-D774A2CA7E70}" type="slidenum">
              <a:rPr lang="id-ID" altLang="en-US" sz="1200"/>
              <a:pPr eaLnBrk="1" hangingPunct="1"/>
              <a:t>35</a:t>
            </a:fld>
            <a:endParaRPr lang="id-ID" altLang="en-US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Slide Image Placeholder 1">
            <a:extLst>
              <a:ext uri="{FF2B5EF4-FFF2-40B4-BE49-F238E27FC236}">
                <a16:creationId xmlns:a16="http://schemas.microsoft.com/office/drawing/2014/main" id="{A8E082C2-E2B8-265F-018F-1EC7A1CA45D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0" name="Notes Placeholder 2">
            <a:extLst>
              <a:ext uri="{FF2B5EF4-FFF2-40B4-BE49-F238E27FC236}">
                <a16:creationId xmlns:a16="http://schemas.microsoft.com/office/drawing/2014/main" id="{DF8C4E30-D31F-DAB8-CCCD-4C8A4EFCE8E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09571" name="Slide Number Placeholder 3">
            <a:extLst>
              <a:ext uri="{FF2B5EF4-FFF2-40B4-BE49-F238E27FC236}">
                <a16:creationId xmlns:a16="http://schemas.microsoft.com/office/drawing/2014/main" id="{9816F10B-F1F3-11CA-4A6D-348A145F66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A3CFAA1-7A4B-BE4E-AB10-F63A1E2408E8}" type="slidenum">
              <a:rPr lang="id-ID" altLang="en-US" sz="1200"/>
              <a:pPr eaLnBrk="1" hangingPunct="1"/>
              <a:t>36</a:t>
            </a:fld>
            <a:endParaRPr lang="id-ID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>
            <a:extLst>
              <a:ext uri="{FF2B5EF4-FFF2-40B4-BE49-F238E27FC236}">
                <a16:creationId xmlns:a16="http://schemas.microsoft.com/office/drawing/2014/main" id="{DD919840-DF1B-582F-86AB-AE237FDDD97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4" name="Notes Placeholder 2">
            <a:extLst>
              <a:ext uri="{FF2B5EF4-FFF2-40B4-BE49-F238E27FC236}">
                <a16:creationId xmlns:a16="http://schemas.microsoft.com/office/drawing/2014/main" id="{30B44F08-497C-0E53-F310-A23D7B4BBAB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9395" name="Slide Number Placeholder 3">
            <a:extLst>
              <a:ext uri="{FF2B5EF4-FFF2-40B4-BE49-F238E27FC236}">
                <a16:creationId xmlns:a16="http://schemas.microsoft.com/office/drawing/2014/main" id="{BBDF1AC6-DD0F-F059-2EEF-27C4A3A3C1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A1C636A-F66B-A94E-9F39-68C08D2A2E6C}" type="slidenum">
              <a:rPr lang="id-ID" altLang="en-US" sz="1200"/>
              <a:pPr eaLnBrk="1" hangingPunct="1"/>
              <a:t>4</a:t>
            </a:fld>
            <a:endParaRPr lang="id-ID" altLang="en-US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Slide Image Placeholder 1">
            <a:extLst>
              <a:ext uri="{FF2B5EF4-FFF2-40B4-BE49-F238E27FC236}">
                <a16:creationId xmlns:a16="http://schemas.microsoft.com/office/drawing/2014/main" id="{225F3D75-A06E-C622-B252-49DAA9556E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8" name="Notes Placeholder 2">
            <a:extLst>
              <a:ext uri="{FF2B5EF4-FFF2-40B4-BE49-F238E27FC236}">
                <a16:creationId xmlns:a16="http://schemas.microsoft.com/office/drawing/2014/main" id="{754E6445-906E-3691-CCC3-820E8C9C72B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11619" name="Slide Number Placeholder 3">
            <a:extLst>
              <a:ext uri="{FF2B5EF4-FFF2-40B4-BE49-F238E27FC236}">
                <a16:creationId xmlns:a16="http://schemas.microsoft.com/office/drawing/2014/main" id="{37763877-4264-6211-C7C5-5F3E6A5FEE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C8F4857-7968-C846-B390-B0338636A6D2}" type="slidenum">
              <a:rPr lang="id-ID" altLang="en-US" sz="1200"/>
              <a:pPr eaLnBrk="1" hangingPunct="1"/>
              <a:t>37</a:t>
            </a:fld>
            <a:endParaRPr lang="id-ID" altLang="en-US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Slide Image Placeholder 1">
            <a:extLst>
              <a:ext uri="{FF2B5EF4-FFF2-40B4-BE49-F238E27FC236}">
                <a16:creationId xmlns:a16="http://schemas.microsoft.com/office/drawing/2014/main" id="{B6937FE0-4501-05AE-0303-B629595CED3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6" name="Notes Placeholder 2">
            <a:extLst>
              <a:ext uri="{FF2B5EF4-FFF2-40B4-BE49-F238E27FC236}">
                <a16:creationId xmlns:a16="http://schemas.microsoft.com/office/drawing/2014/main" id="{E67F638F-9971-0790-AAE2-0084200330C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13667" name="Slide Number Placeholder 3">
            <a:extLst>
              <a:ext uri="{FF2B5EF4-FFF2-40B4-BE49-F238E27FC236}">
                <a16:creationId xmlns:a16="http://schemas.microsoft.com/office/drawing/2014/main" id="{49C2E58B-0B20-13B2-F5D2-488D351D28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CB4B080-8242-E54C-8A26-AABEFFAC7C9D}" type="slidenum">
              <a:rPr lang="id-ID" altLang="en-US" sz="1200"/>
              <a:pPr eaLnBrk="1" hangingPunct="1"/>
              <a:t>38</a:t>
            </a:fld>
            <a:endParaRPr lang="id-ID" altLang="en-US"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Slide Image Placeholder 1">
            <a:extLst>
              <a:ext uri="{FF2B5EF4-FFF2-40B4-BE49-F238E27FC236}">
                <a16:creationId xmlns:a16="http://schemas.microsoft.com/office/drawing/2014/main" id="{9419C819-A90F-A41F-F4FD-049A9E4ED62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4" name="Notes Placeholder 2">
            <a:extLst>
              <a:ext uri="{FF2B5EF4-FFF2-40B4-BE49-F238E27FC236}">
                <a16:creationId xmlns:a16="http://schemas.microsoft.com/office/drawing/2014/main" id="{20254953-7290-F49C-6946-5194D7CFFFF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15715" name="Slide Number Placeholder 3">
            <a:extLst>
              <a:ext uri="{FF2B5EF4-FFF2-40B4-BE49-F238E27FC236}">
                <a16:creationId xmlns:a16="http://schemas.microsoft.com/office/drawing/2014/main" id="{5F7E0CDB-9C43-4F36-F6FE-22849234CC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998A113-6205-E246-8958-95C66E2D3EB9}" type="slidenum">
              <a:rPr lang="id-ID" altLang="en-US" sz="1200"/>
              <a:pPr eaLnBrk="1" hangingPunct="1"/>
              <a:t>39</a:t>
            </a:fld>
            <a:endParaRPr lang="id-ID" altLang="en-US" sz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Slide Image Placeholder 1">
            <a:extLst>
              <a:ext uri="{FF2B5EF4-FFF2-40B4-BE49-F238E27FC236}">
                <a16:creationId xmlns:a16="http://schemas.microsoft.com/office/drawing/2014/main" id="{C8DC8585-B446-1C2E-B2A6-CFC1B7A1FD2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2" name="Notes Placeholder 2">
            <a:extLst>
              <a:ext uri="{FF2B5EF4-FFF2-40B4-BE49-F238E27FC236}">
                <a16:creationId xmlns:a16="http://schemas.microsoft.com/office/drawing/2014/main" id="{D21AC625-7B21-7174-2765-0B75EE48865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17763" name="Slide Number Placeholder 3">
            <a:extLst>
              <a:ext uri="{FF2B5EF4-FFF2-40B4-BE49-F238E27FC236}">
                <a16:creationId xmlns:a16="http://schemas.microsoft.com/office/drawing/2014/main" id="{6A9D489B-4E39-7DEA-5BB7-0BA55CDD05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5662607-5752-8441-9360-CF3A665339BA}" type="slidenum">
              <a:rPr lang="id-ID" altLang="en-US" sz="1200"/>
              <a:pPr eaLnBrk="1" hangingPunct="1"/>
              <a:t>40</a:t>
            </a:fld>
            <a:endParaRPr lang="id-ID" altLang="en-US" sz="12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Slide Image Placeholder 1">
            <a:extLst>
              <a:ext uri="{FF2B5EF4-FFF2-40B4-BE49-F238E27FC236}">
                <a16:creationId xmlns:a16="http://schemas.microsoft.com/office/drawing/2014/main" id="{4445164D-B629-E451-C0C0-C7BCAC64660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0" name="Notes Placeholder 2">
            <a:extLst>
              <a:ext uri="{FF2B5EF4-FFF2-40B4-BE49-F238E27FC236}">
                <a16:creationId xmlns:a16="http://schemas.microsoft.com/office/drawing/2014/main" id="{ACCFD8B2-54A3-D41E-56BF-0F78ED11623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19811" name="Slide Number Placeholder 3">
            <a:extLst>
              <a:ext uri="{FF2B5EF4-FFF2-40B4-BE49-F238E27FC236}">
                <a16:creationId xmlns:a16="http://schemas.microsoft.com/office/drawing/2014/main" id="{E322D178-F763-D05F-31C6-839A5EE1D6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D1A5275-0E03-064A-9B4D-5E14BC60DBDE}" type="slidenum">
              <a:rPr lang="id-ID" altLang="en-US" sz="1200"/>
              <a:pPr eaLnBrk="1" hangingPunct="1"/>
              <a:t>41</a:t>
            </a:fld>
            <a:endParaRPr lang="id-ID" altLang="en-US" sz="12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Slide Image Placeholder 1">
            <a:extLst>
              <a:ext uri="{FF2B5EF4-FFF2-40B4-BE49-F238E27FC236}">
                <a16:creationId xmlns:a16="http://schemas.microsoft.com/office/drawing/2014/main" id="{6A21CE8A-DF6E-367F-B9E6-2FBD43AFE2F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8" name="Notes Placeholder 2">
            <a:extLst>
              <a:ext uri="{FF2B5EF4-FFF2-40B4-BE49-F238E27FC236}">
                <a16:creationId xmlns:a16="http://schemas.microsoft.com/office/drawing/2014/main" id="{629F55BD-260B-2A68-3CC8-545FE14F4B9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21859" name="Slide Number Placeholder 3">
            <a:extLst>
              <a:ext uri="{FF2B5EF4-FFF2-40B4-BE49-F238E27FC236}">
                <a16:creationId xmlns:a16="http://schemas.microsoft.com/office/drawing/2014/main" id="{98A56EEE-1068-EB6F-CEBC-2CBE5E12B7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D5F1236-D318-9647-A0D0-445C95DAB086}" type="slidenum">
              <a:rPr lang="id-ID" altLang="en-US" sz="1200">
                <a:solidFill>
                  <a:srgbClr val="000000"/>
                </a:solidFill>
              </a:rPr>
              <a:pPr eaLnBrk="1" hangingPunct="1"/>
              <a:t>42</a:t>
            </a:fld>
            <a:endParaRPr lang="id-ID" alt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Slide Image Placeholder 1">
            <a:extLst>
              <a:ext uri="{FF2B5EF4-FFF2-40B4-BE49-F238E27FC236}">
                <a16:creationId xmlns:a16="http://schemas.microsoft.com/office/drawing/2014/main" id="{751D2CE4-D4EA-7641-4D3B-5C6828B94A5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4" name="Notes Placeholder 2">
            <a:extLst>
              <a:ext uri="{FF2B5EF4-FFF2-40B4-BE49-F238E27FC236}">
                <a16:creationId xmlns:a16="http://schemas.microsoft.com/office/drawing/2014/main" id="{108DA3B9-102A-4C24-84F1-B6B9E2D31F8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31075" name="Slide Number Placeholder 3">
            <a:extLst>
              <a:ext uri="{FF2B5EF4-FFF2-40B4-BE49-F238E27FC236}">
                <a16:creationId xmlns:a16="http://schemas.microsoft.com/office/drawing/2014/main" id="{B3ED6802-9326-090E-065C-49B8804F0E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1468929-C385-E148-B0D4-B9BD1109E0F6}" type="slidenum">
              <a:rPr lang="en-US" altLang="en-US" sz="1200">
                <a:latin typeface="Calibri" panose="020F0502020204030204" pitchFamily="34" charset="0"/>
              </a:rPr>
              <a:pPr eaLnBrk="1" hangingPunct="1"/>
              <a:t>45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>
            <a:extLst>
              <a:ext uri="{FF2B5EF4-FFF2-40B4-BE49-F238E27FC236}">
                <a16:creationId xmlns:a16="http://schemas.microsoft.com/office/drawing/2014/main" id="{FDFADF80-170F-5CC8-3110-3E996D9BE6A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2" name="Notes Placeholder 2">
            <a:extLst>
              <a:ext uri="{FF2B5EF4-FFF2-40B4-BE49-F238E27FC236}">
                <a16:creationId xmlns:a16="http://schemas.microsoft.com/office/drawing/2014/main" id="{4021F799-3F42-931D-0450-BECDD271935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61443" name="Slide Number Placeholder 3">
            <a:extLst>
              <a:ext uri="{FF2B5EF4-FFF2-40B4-BE49-F238E27FC236}">
                <a16:creationId xmlns:a16="http://schemas.microsoft.com/office/drawing/2014/main" id="{B7A290B0-AF78-1387-15FC-F3535CF37E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4BC923D-9AAD-8E40-8DBA-163EA95B370A}" type="slidenum">
              <a:rPr lang="id-ID" altLang="en-US" sz="1200"/>
              <a:pPr eaLnBrk="1" hangingPunct="1"/>
              <a:t>5</a:t>
            </a:fld>
            <a:endParaRPr lang="id-ID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Image Placeholder 1">
            <a:extLst>
              <a:ext uri="{FF2B5EF4-FFF2-40B4-BE49-F238E27FC236}">
                <a16:creationId xmlns:a16="http://schemas.microsoft.com/office/drawing/2014/main" id="{2DD9B87C-B6FE-A0BA-6C9D-2BB86A6FED7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0" name="Notes Placeholder 2">
            <a:extLst>
              <a:ext uri="{FF2B5EF4-FFF2-40B4-BE49-F238E27FC236}">
                <a16:creationId xmlns:a16="http://schemas.microsoft.com/office/drawing/2014/main" id="{E2F2B3B7-4C7B-A7A0-BC16-4286DB09935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78851" name="Slide Number Placeholder 3">
            <a:extLst>
              <a:ext uri="{FF2B5EF4-FFF2-40B4-BE49-F238E27FC236}">
                <a16:creationId xmlns:a16="http://schemas.microsoft.com/office/drawing/2014/main" id="{6AE3ECD7-15F5-C5E0-F941-7F90F5E780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34197F8-50C8-E849-B743-1975F8D97EBA}" type="slidenum">
              <a:rPr lang="id-ID" altLang="en-US" sz="1200"/>
              <a:pPr eaLnBrk="1" hangingPunct="1"/>
              <a:t>21</a:t>
            </a:fld>
            <a:endParaRPr lang="id-ID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>
            <a:extLst>
              <a:ext uri="{FF2B5EF4-FFF2-40B4-BE49-F238E27FC236}">
                <a16:creationId xmlns:a16="http://schemas.microsoft.com/office/drawing/2014/main" id="{E9EFA67B-7B94-21A3-7D09-97788C55111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8" name="Notes Placeholder 2">
            <a:extLst>
              <a:ext uri="{FF2B5EF4-FFF2-40B4-BE49-F238E27FC236}">
                <a16:creationId xmlns:a16="http://schemas.microsoft.com/office/drawing/2014/main" id="{26CD1AB2-D2AB-8FCC-B68D-C352F46B947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80899" name="Slide Number Placeholder 3">
            <a:extLst>
              <a:ext uri="{FF2B5EF4-FFF2-40B4-BE49-F238E27FC236}">
                <a16:creationId xmlns:a16="http://schemas.microsoft.com/office/drawing/2014/main" id="{2B8CE376-451B-A66A-CF1F-AD93B6ECB0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5EBAA60-144E-924F-A19B-48D01B55EC9F}" type="slidenum">
              <a:rPr lang="id-ID" altLang="en-US" sz="1200"/>
              <a:pPr eaLnBrk="1" hangingPunct="1"/>
              <a:t>22</a:t>
            </a:fld>
            <a:endParaRPr lang="id-ID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Image Placeholder 1">
            <a:extLst>
              <a:ext uri="{FF2B5EF4-FFF2-40B4-BE49-F238E27FC236}">
                <a16:creationId xmlns:a16="http://schemas.microsoft.com/office/drawing/2014/main" id="{738F2B9F-187F-51B1-5ACC-A38D5480B19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6" name="Notes Placeholder 2">
            <a:extLst>
              <a:ext uri="{FF2B5EF4-FFF2-40B4-BE49-F238E27FC236}">
                <a16:creationId xmlns:a16="http://schemas.microsoft.com/office/drawing/2014/main" id="{E8F8B79B-8274-C31F-3539-251D3A5F69C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82947" name="Slide Number Placeholder 3">
            <a:extLst>
              <a:ext uri="{FF2B5EF4-FFF2-40B4-BE49-F238E27FC236}">
                <a16:creationId xmlns:a16="http://schemas.microsoft.com/office/drawing/2014/main" id="{AD9C645D-A3DF-8233-4E02-5EA63CA9C1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0104C10-699C-4443-B380-AF03A21F4855}" type="slidenum">
              <a:rPr lang="id-ID" altLang="en-US" sz="1200"/>
              <a:pPr eaLnBrk="1" hangingPunct="1"/>
              <a:t>23</a:t>
            </a:fld>
            <a:endParaRPr lang="id-ID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Image Placeholder 1">
            <a:extLst>
              <a:ext uri="{FF2B5EF4-FFF2-40B4-BE49-F238E27FC236}">
                <a16:creationId xmlns:a16="http://schemas.microsoft.com/office/drawing/2014/main" id="{8FD41878-DA19-C2D5-E4CD-A2EEA566B1B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4" name="Notes Placeholder 2">
            <a:extLst>
              <a:ext uri="{FF2B5EF4-FFF2-40B4-BE49-F238E27FC236}">
                <a16:creationId xmlns:a16="http://schemas.microsoft.com/office/drawing/2014/main" id="{139D5C19-0DB1-5069-DFB2-E0FC228B687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84995" name="Slide Number Placeholder 3">
            <a:extLst>
              <a:ext uri="{FF2B5EF4-FFF2-40B4-BE49-F238E27FC236}">
                <a16:creationId xmlns:a16="http://schemas.microsoft.com/office/drawing/2014/main" id="{9B6A04B2-7F43-E4BA-56F4-0D1E0DF93F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62FB7A6-EBD0-2D43-AA2B-B47CE582CBA6}" type="slidenum">
              <a:rPr lang="id-ID" altLang="en-US" sz="1200"/>
              <a:pPr eaLnBrk="1" hangingPunct="1"/>
              <a:t>24</a:t>
            </a:fld>
            <a:endParaRPr lang="id-ID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lide Image Placeholder 1">
            <a:extLst>
              <a:ext uri="{FF2B5EF4-FFF2-40B4-BE49-F238E27FC236}">
                <a16:creationId xmlns:a16="http://schemas.microsoft.com/office/drawing/2014/main" id="{10867DB5-1189-DE14-5631-6A308121B49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2" name="Notes Placeholder 2">
            <a:extLst>
              <a:ext uri="{FF2B5EF4-FFF2-40B4-BE49-F238E27FC236}">
                <a16:creationId xmlns:a16="http://schemas.microsoft.com/office/drawing/2014/main" id="{DE8579A6-08CB-9FE7-6BF9-12084FCD17E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87043" name="Slide Number Placeholder 3">
            <a:extLst>
              <a:ext uri="{FF2B5EF4-FFF2-40B4-BE49-F238E27FC236}">
                <a16:creationId xmlns:a16="http://schemas.microsoft.com/office/drawing/2014/main" id="{4D37FAF9-2816-A0F6-9160-9A393FB2DA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5D26FD4-FB6E-6B4F-A77C-5141A6A219D4}" type="slidenum">
              <a:rPr lang="id-ID" altLang="en-US" sz="1200"/>
              <a:pPr eaLnBrk="1" hangingPunct="1"/>
              <a:t>25</a:t>
            </a:fld>
            <a:endParaRPr lang="id-ID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Image Placeholder 1">
            <a:extLst>
              <a:ext uri="{FF2B5EF4-FFF2-40B4-BE49-F238E27FC236}">
                <a16:creationId xmlns:a16="http://schemas.microsoft.com/office/drawing/2014/main" id="{C2B9794F-5E55-C8C1-61AB-3AB54F9496D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0" name="Notes Placeholder 2">
            <a:extLst>
              <a:ext uri="{FF2B5EF4-FFF2-40B4-BE49-F238E27FC236}">
                <a16:creationId xmlns:a16="http://schemas.microsoft.com/office/drawing/2014/main" id="{225A6259-C2FE-4836-748A-6BC7A6FA2D8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89091" name="Slide Number Placeholder 3">
            <a:extLst>
              <a:ext uri="{FF2B5EF4-FFF2-40B4-BE49-F238E27FC236}">
                <a16:creationId xmlns:a16="http://schemas.microsoft.com/office/drawing/2014/main" id="{44165A3A-8A19-B57A-E37D-2CC7EB3584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C0C545F-08F4-6043-AAD9-A66CF520D92C}" type="slidenum">
              <a:rPr lang="id-ID" altLang="en-US" sz="1200"/>
              <a:pPr eaLnBrk="1" hangingPunct="1"/>
              <a:t>26</a:t>
            </a:fld>
            <a:endParaRPr lang="id-ID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A83DBEF9-435D-4FEA-6320-C2CB04B6A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571896-5275-C642-9F50-3FB4272BE45D}" type="datetime1">
              <a:rPr lang="id-ID" altLang="en-US"/>
              <a:pPr/>
              <a:t>22/11/23</a:t>
            </a:fld>
            <a:endParaRPr lang="id-ID" altLang="en-US"/>
          </a:p>
        </p:txBody>
      </p:sp>
      <p:sp>
        <p:nvSpPr>
          <p:cNvPr id="3" name="Footer Placeholder 21">
            <a:extLst>
              <a:ext uri="{FF2B5EF4-FFF2-40B4-BE49-F238E27FC236}">
                <a16:creationId xmlns:a16="http://schemas.microsoft.com/office/drawing/2014/main" id="{E81B1B8F-F3D7-E997-5C2F-1BB0E82E9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6CD266A7-008F-1141-2AE8-546A93F19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0E1F08-CE89-BF47-A71D-B7AC6BD88F27}" type="slidenum">
              <a:rPr lang="id-ID" altLang="en-US"/>
              <a:pPr/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3832590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69682085-F152-F36D-AB1A-EACFB65BA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32A41C-575B-ED43-B9C7-253E5F8B7115}" type="datetime1">
              <a:rPr lang="id-ID" altLang="en-US"/>
              <a:pPr/>
              <a:t>22/11/23</a:t>
            </a:fld>
            <a:endParaRPr lang="id-ID" alt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30C80486-58EE-E2B2-A815-29FDEA405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4C4D9692-AEBE-0576-BDF8-EB4B01F5E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C32FE4-1AC8-8C41-8A1A-CB7905110089}" type="slidenum">
              <a:rPr lang="id-ID" altLang="en-US"/>
              <a:pPr/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2404951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AA4B53EF-32EE-0C2F-93E4-122452254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D42CE1-AF4E-4E48-89CB-5EFCE35E40BD}" type="datetime1">
              <a:rPr lang="id-ID" altLang="en-US"/>
              <a:pPr/>
              <a:t>22/11/23</a:t>
            </a:fld>
            <a:endParaRPr lang="id-ID" alt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DE3F4F67-070B-674F-1B2C-05D4FDF7F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B3709BE0-A037-7385-C235-7643FC076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BD3D4A-9DE3-4744-BDAB-6EEE0814C757}" type="slidenum">
              <a:rPr lang="id-ID" altLang="en-US"/>
              <a:pPr/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33043576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94E3361B-18FA-1AA7-E586-04FCC3E37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05DB10-9574-3848-A14B-D40BED609A73}" type="datetime1">
              <a:rPr lang="id-ID" altLang="en-US"/>
              <a:pPr/>
              <a:t>22/11/23</a:t>
            </a:fld>
            <a:endParaRPr lang="id-ID" altLang="en-US"/>
          </a:p>
        </p:txBody>
      </p:sp>
      <p:sp>
        <p:nvSpPr>
          <p:cNvPr id="3" name="Footer Placeholder 21">
            <a:extLst>
              <a:ext uri="{FF2B5EF4-FFF2-40B4-BE49-F238E27FC236}">
                <a16:creationId xmlns:a16="http://schemas.microsoft.com/office/drawing/2014/main" id="{8CA8A9E9-90DE-E49A-CA62-33B6C9085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4D9838B4-6A41-4296-001B-1000E9A4F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319EE9-F5CB-6240-AC48-C4008431A4EC}" type="slidenum">
              <a:rPr lang="id-ID" altLang="en-US"/>
              <a:pPr/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10041059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547CCB03-8943-C96A-EAB7-5C3D3AE8B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139FD2-23DB-0748-BAE6-BF00D4E7008E}" type="datetime1">
              <a:rPr lang="id-ID" altLang="en-US"/>
              <a:pPr/>
              <a:t>22/11/23</a:t>
            </a:fld>
            <a:endParaRPr lang="id-ID" alt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1972C668-88A9-79C3-80C6-3964FABFF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26883A22-0F01-18C3-62EB-ED47A252D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09761A-6FCF-9E4D-8DC7-AE758EFBF169}" type="slidenum">
              <a:rPr lang="id-ID" altLang="en-US"/>
              <a:pPr/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571641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C0A053C3-4B80-6A6C-9232-F684C097A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F929DD-399A-C041-807E-439605F7D49B}" type="datetime1">
              <a:rPr lang="id-ID" altLang="en-US"/>
              <a:pPr/>
              <a:t>22/11/23</a:t>
            </a:fld>
            <a:endParaRPr lang="id-ID" alt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90A9F457-457B-C2D2-52B2-F45246DE0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AA3BAB28-AF44-2F90-BB3E-9161A5DBB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2F7C87-FE6A-DB40-BDA7-60080F52C421}" type="slidenum">
              <a:rPr lang="id-ID" altLang="en-US"/>
              <a:pPr/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21945587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9CCC0122-C873-9D59-A245-64DD30F99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0A0A21-8062-9E46-9C23-A8C35E506C49}" type="datetime1">
              <a:rPr lang="id-ID" altLang="en-US"/>
              <a:pPr/>
              <a:t>22/11/23</a:t>
            </a:fld>
            <a:endParaRPr lang="id-ID" altLang="en-US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0ED38904-D702-7990-CF36-ABD844AFC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64F20851-9900-D713-4CA3-D0C813987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E7D0C-BD1E-F541-80D5-5FB24AAB6EAE}" type="slidenum">
              <a:rPr lang="id-ID" altLang="en-US"/>
              <a:pPr/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23557399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>
            <a:extLst>
              <a:ext uri="{FF2B5EF4-FFF2-40B4-BE49-F238E27FC236}">
                <a16:creationId xmlns:a16="http://schemas.microsoft.com/office/drawing/2014/main" id="{7445D066-0F2A-EF80-FAF5-BF5D864D9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87F903-A98A-B546-9880-0AFF46BDB2B0}" type="datetime1">
              <a:rPr lang="id-ID" altLang="en-US"/>
              <a:pPr/>
              <a:t>22/11/23</a:t>
            </a:fld>
            <a:endParaRPr lang="id-ID" altLang="en-US"/>
          </a:p>
        </p:txBody>
      </p:sp>
      <p:sp>
        <p:nvSpPr>
          <p:cNvPr id="8" name="Footer Placeholder 21">
            <a:extLst>
              <a:ext uri="{FF2B5EF4-FFF2-40B4-BE49-F238E27FC236}">
                <a16:creationId xmlns:a16="http://schemas.microsoft.com/office/drawing/2014/main" id="{D9131C79-7BAD-ED94-723B-ECA859AF9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>
            <a:extLst>
              <a:ext uri="{FF2B5EF4-FFF2-40B4-BE49-F238E27FC236}">
                <a16:creationId xmlns:a16="http://schemas.microsoft.com/office/drawing/2014/main" id="{7C8AF6E4-455A-CB9C-ACD6-16532E2B5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493907-8CE7-704A-8865-38CC8DF32840}" type="slidenum">
              <a:rPr lang="id-ID" altLang="en-US"/>
              <a:pPr/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9968456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id="{B8B3204D-F981-8FB4-CCD5-C47A6E267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571CEC-4652-4941-B3AB-B038409E249C}" type="datetime1">
              <a:rPr lang="id-ID" altLang="en-US"/>
              <a:pPr/>
              <a:t>22/11/23</a:t>
            </a:fld>
            <a:endParaRPr lang="id-ID" altLang="en-US"/>
          </a:p>
        </p:txBody>
      </p:sp>
      <p:sp>
        <p:nvSpPr>
          <p:cNvPr id="4" name="Footer Placeholder 21">
            <a:extLst>
              <a:ext uri="{FF2B5EF4-FFF2-40B4-BE49-F238E27FC236}">
                <a16:creationId xmlns:a16="http://schemas.microsoft.com/office/drawing/2014/main" id="{D3DC579B-4CF8-A297-9BAD-DCDADEDB5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907CCACE-2AC6-F308-B6E1-D4FB97A2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AF2BE2-77E2-E24C-A871-927FEC3FD3AB}" type="slidenum">
              <a:rPr lang="id-ID" altLang="en-US"/>
              <a:pPr/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15885294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2CC3A968-3751-4207-F81B-586B56BD6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06C8D0-263A-E247-828E-AB6C22B20275}" type="datetime1">
              <a:rPr lang="id-ID" altLang="en-US"/>
              <a:pPr/>
              <a:t>22/11/23</a:t>
            </a:fld>
            <a:endParaRPr lang="id-ID" altLang="en-US"/>
          </a:p>
        </p:txBody>
      </p:sp>
      <p:sp>
        <p:nvSpPr>
          <p:cNvPr id="3" name="Footer Placeholder 21">
            <a:extLst>
              <a:ext uri="{FF2B5EF4-FFF2-40B4-BE49-F238E27FC236}">
                <a16:creationId xmlns:a16="http://schemas.microsoft.com/office/drawing/2014/main" id="{B78D73FF-42B6-A115-EEA6-AF37E559D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A55C8371-7B6E-1825-CD95-E8F3517E7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FBF6F1-3AFE-7A43-AFFC-EB894FF5E2A9}" type="slidenum">
              <a:rPr lang="id-ID" altLang="en-US"/>
              <a:pPr/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14885221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37682CF0-CD28-250A-05F8-0E5EBE8D7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D268D2-776C-DF43-A2D8-51520026B3D8}" type="datetime1">
              <a:rPr lang="id-ID" altLang="en-US"/>
              <a:pPr/>
              <a:t>22/11/23</a:t>
            </a:fld>
            <a:endParaRPr lang="id-ID" altLang="en-US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5105C0D3-AC86-F493-CE38-AE96E0C49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E77964D4-B947-6D56-8FBA-FE3D17EEC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5E9DC0-E47B-D54F-AA45-3E0C08CE306A}" type="slidenum">
              <a:rPr lang="id-ID" altLang="en-US"/>
              <a:pPr/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1044100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EBD97DCC-36F2-F43D-87C6-227DCA1BD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F202E3-2EE3-1D4C-8EF6-CE35EAF0B296}" type="datetime1">
              <a:rPr lang="id-ID" altLang="en-US"/>
              <a:pPr/>
              <a:t>22/11/23</a:t>
            </a:fld>
            <a:endParaRPr lang="id-ID" alt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33106F63-88F6-9DAB-9BC7-DAFC3679F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6F66D13B-C9EF-BD4A-C331-D3CEF4330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BFE59-D532-8A46-B581-5FB6835C8115}" type="slidenum">
              <a:rPr lang="id-ID" altLang="en-US"/>
              <a:pPr/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15349600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13">
            <a:extLst>
              <a:ext uri="{FF2B5EF4-FFF2-40B4-BE49-F238E27FC236}">
                <a16:creationId xmlns:a16="http://schemas.microsoft.com/office/drawing/2014/main" id="{2408056E-332F-1BFC-0678-BB12D954F12A}"/>
              </a:ext>
            </a:extLst>
          </p:cNvPr>
          <p:cNvSpPr>
            <a:spLocks/>
          </p:cNvSpPr>
          <p:nvPr/>
        </p:nvSpPr>
        <p:spPr bwMode="auto">
          <a:xfrm rot="420000" flipV="1">
            <a:off x="3165475" y="1108075"/>
            <a:ext cx="5257800" cy="4114800"/>
          </a:xfrm>
          <a:custGeom>
            <a:avLst/>
            <a:gdLst>
              <a:gd name="T0" fmla="*/ 0 w 5257800"/>
              <a:gd name="T1" fmla="*/ 0 h 4114800"/>
              <a:gd name="T2" fmla="*/ 5107774 w 5257800"/>
              <a:gd name="T3" fmla="*/ 0 h 4114800"/>
              <a:gd name="T4" fmla="*/ 5257800 w 5257800"/>
              <a:gd name="T5" fmla="*/ 150026 h 4114800"/>
              <a:gd name="T6" fmla="*/ 5257800 w 5257800"/>
              <a:gd name="T7" fmla="*/ 4114800 h 4114800"/>
              <a:gd name="T8" fmla="*/ 0 w 5257800"/>
              <a:gd name="T9" fmla="*/ 4114800 h 4114800"/>
              <a:gd name="T10" fmla="*/ 0 w 5257800"/>
              <a:gd name="T11" fmla="*/ 0 h 4114800"/>
              <a:gd name="T12" fmla="*/ 0 w 5257800"/>
              <a:gd name="T13" fmla="*/ 0 h 41148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57800" h="4114800">
                <a:moveTo>
                  <a:pt x="0" y="0"/>
                </a:moveTo>
                <a:lnTo>
                  <a:pt x="5107774" y="0"/>
                </a:lnTo>
                <a:lnTo>
                  <a:pt x="5257800" y="150026"/>
                </a:lnTo>
                <a:lnTo>
                  <a:pt x="5257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175" cap="rnd" cmpd="sng">
            <a:solidFill>
              <a:srgbClr val="C0C0C0"/>
            </a:solidFill>
            <a:prstDash val="solid"/>
            <a:round/>
            <a:headEnd/>
            <a:tailEnd/>
          </a:ln>
          <a:effectLst>
            <a:outerShdw blurRad="63500" dist="38500" dir="7500041" sx="98500" sy="100079" kx="99984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EA650A25-5021-EB9D-077F-6DAC6331F35B}"/>
              </a:ext>
            </a:extLst>
          </p:cNvPr>
          <p:cNvSpPr>
            <a:spLocks noChangeArrowheads="1"/>
          </p:cNvSpPr>
          <p:nvPr/>
        </p:nvSpPr>
        <p:spPr bwMode="auto"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>
            <a:solidFill>
              <a:srgbClr val="FFFFFF"/>
            </a:solidFill>
            <a:bevel/>
            <a:headEnd/>
            <a:tailEnd/>
          </a:ln>
          <a:effectLst>
            <a:outerShdw blurRad="19685" dist="6350" dir="12899787" algn="tl" rotWithShape="0">
              <a:srgbClr val="808080">
                <a:alpha val="46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F065DBE2-8DC3-F744-C38D-6D4BC297DF97}"/>
              </a:ext>
            </a:extLst>
          </p:cNvPr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onstantia" pitchFamily="18" charset="0"/>
              <a:ea typeface="+mn-ea"/>
              <a:cs typeface="Arial" pitchFamily="34" charset="0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873EFAFD-22EC-964A-A988-29ADD10668AE}"/>
              </a:ext>
            </a:extLst>
          </p:cNvPr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onstantia" pitchFamily="18" charset="0"/>
              <a:ea typeface="+mn-ea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0751EFC9-8363-A98E-65A3-EFD65222B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AD709F-132F-A842-8381-7A1280FE5310}" type="datetime1">
              <a:rPr lang="id-ID" altLang="en-US"/>
              <a:pPr/>
              <a:t>22/11/23</a:t>
            </a:fld>
            <a:endParaRPr lang="id-ID" alt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0F455F78-A399-8B1C-3666-D2264E0CD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C9BD720F-F8F0-68C6-5238-263C6608C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07A30C60-9F9D-FE42-BDED-0C1B8FE55A35}" type="slidenum">
              <a:rPr lang="id-ID" altLang="en-US"/>
              <a:pPr/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25455014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5343EEF3-1428-E2FA-74BD-EBDC2B4BF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8BF55A-4D44-9045-891D-E5989C04C3D3}" type="datetime1">
              <a:rPr lang="id-ID" altLang="en-US"/>
              <a:pPr/>
              <a:t>22/11/23</a:t>
            </a:fld>
            <a:endParaRPr lang="id-ID" alt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B7534C64-A24D-1AE9-2F0A-256E7ABC9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DAAB37DA-ADF1-9361-416E-00CBACDB5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A4AFFC-FC3D-7F4D-BB78-4FBCB7DC5E12}" type="slidenum">
              <a:rPr lang="id-ID" altLang="en-US"/>
              <a:pPr/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39194360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E27F7692-7E81-4578-8AB2-810CC9980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2B7EB5-59D7-FC4B-99D9-19C66564AC38}" type="datetime1">
              <a:rPr lang="id-ID" altLang="en-US"/>
              <a:pPr/>
              <a:t>22/11/23</a:t>
            </a:fld>
            <a:endParaRPr lang="id-ID" alt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69F89340-0EDB-2F84-2C46-CFEC9DAB4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AE54C1D9-B94A-057A-EDC3-78ACA5624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2E2235-FB60-1545-9D79-0AAD3D02B6F6}" type="slidenum">
              <a:rPr lang="id-ID" altLang="en-US"/>
              <a:pPr/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19680414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3F46601-493A-4A8F-EFFD-4EC05AE7DBDC}"/>
              </a:ext>
            </a:extLst>
          </p:cNvPr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31650D-EBC0-B6B7-6996-86EE5E1D6444}"/>
              </a:ext>
            </a:extLst>
          </p:cNvPr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EBE979-A41E-7775-9C09-C0FD9B4AE5DF}"/>
              </a:ext>
            </a:extLst>
          </p:cNvPr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410FE1-0F55-2EF2-5244-C79EF131DD5E}"/>
              </a:ext>
            </a:extLst>
          </p:cNvPr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Straight Connector 5">
            <a:extLst>
              <a:ext uri="{FF2B5EF4-FFF2-40B4-BE49-F238E27FC236}">
                <a16:creationId xmlns:a16="http://schemas.microsoft.com/office/drawing/2014/main" id="{486CDCB8-1BF8-946A-D5C5-066A613938BB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prstClr val="black"/>
              </a:solidFill>
              <a:latin typeface="Century Schoolbook"/>
              <a:ea typeface="+mn-ea"/>
              <a:cs typeface="Arial" charset="0"/>
            </a:endParaRPr>
          </a:p>
        </p:txBody>
      </p:sp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F7BD32CD-3A71-343F-B6D8-A24507A96718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prstClr val="black"/>
              </a:solidFill>
              <a:latin typeface="Century Schoolbook"/>
              <a:ea typeface="+mn-ea"/>
              <a:cs typeface="Arial" charset="0"/>
            </a:endParaRPr>
          </a:p>
        </p:txBody>
      </p:sp>
      <p:sp>
        <p:nvSpPr>
          <p:cNvPr id="10" name="Straight Connector 9">
            <a:extLst>
              <a:ext uri="{FF2B5EF4-FFF2-40B4-BE49-F238E27FC236}">
                <a16:creationId xmlns:a16="http://schemas.microsoft.com/office/drawing/2014/main" id="{551E8469-6091-6B29-82C7-69CAD1D1B5CE}"/>
              </a:ext>
            </a:extLst>
          </p:cNvPr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prstClr val="black"/>
              </a:solidFill>
              <a:latin typeface="Century Schoolbook"/>
              <a:ea typeface="+mn-ea"/>
              <a:cs typeface="Arial" charset="0"/>
            </a:endParaRPr>
          </a:p>
        </p:txBody>
      </p:sp>
      <p:sp>
        <p:nvSpPr>
          <p:cNvPr id="11" name="Straight Connector 10">
            <a:extLst>
              <a:ext uri="{FF2B5EF4-FFF2-40B4-BE49-F238E27FC236}">
                <a16:creationId xmlns:a16="http://schemas.microsoft.com/office/drawing/2014/main" id="{0A98911B-9ED3-B267-BB63-BFA86296FA25}"/>
              </a:ext>
            </a:extLst>
          </p:cNvPr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prstClr val="black"/>
              </a:solidFill>
              <a:latin typeface="Century Schoolbook"/>
              <a:ea typeface="+mn-ea"/>
              <a:cs typeface="Arial" charset="0"/>
            </a:endParaRPr>
          </a:p>
        </p:txBody>
      </p:sp>
      <p:sp>
        <p:nvSpPr>
          <p:cNvPr id="12" name="Straight Connector 11">
            <a:extLst>
              <a:ext uri="{FF2B5EF4-FFF2-40B4-BE49-F238E27FC236}">
                <a16:creationId xmlns:a16="http://schemas.microsoft.com/office/drawing/2014/main" id="{3699FCF0-619C-C8A0-6759-DE87DD2D9AE7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prstClr val="black"/>
              </a:solidFill>
              <a:latin typeface="Century Schoolbook"/>
              <a:ea typeface="+mn-ea"/>
              <a:cs typeface="Arial" charset="0"/>
            </a:endParaRPr>
          </a:p>
        </p:txBody>
      </p:sp>
      <p:sp>
        <p:nvSpPr>
          <p:cNvPr id="13" name="Straight Connector 12">
            <a:extLst>
              <a:ext uri="{FF2B5EF4-FFF2-40B4-BE49-F238E27FC236}">
                <a16:creationId xmlns:a16="http://schemas.microsoft.com/office/drawing/2014/main" id="{256345FD-64D0-DD12-7D71-9A75FFF68214}"/>
              </a:ext>
            </a:extLst>
          </p:cNvPr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prstClr val="black"/>
              </a:solidFill>
              <a:latin typeface="Century Schoolbook"/>
              <a:ea typeface="+mn-ea"/>
              <a:cs typeface="Arial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2C3D46A-E3E7-4615-8707-81A7157016A8}"/>
              </a:ext>
            </a:extLst>
          </p:cNvPr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57E2340-2765-147B-1D5D-DE8C6ECD3197}"/>
              </a:ext>
            </a:extLst>
          </p:cNvPr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F964018-D99C-7002-0BAF-49F32CC45057}"/>
              </a:ext>
            </a:extLst>
          </p:cNvPr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3D29C85-70C0-2B0A-0A21-CE622C3D8C42}"/>
              </a:ext>
            </a:extLst>
          </p:cNvPr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52A3AB2-10BF-AF7F-DF60-3F1DF39A9B0A}"/>
              </a:ext>
            </a:extLst>
          </p:cNvPr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37B7932-AEDC-BD42-EF57-0110ABD02278}"/>
              </a:ext>
            </a:extLst>
          </p:cNvPr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Date Placeholder 27">
            <a:extLst>
              <a:ext uri="{FF2B5EF4-FFF2-40B4-BE49-F238E27FC236}">
                <a16:creationId xmlns:a16="http://schemas.microsoft.com/office/drawing/2014/main" id="{F321660F-D3F8-E1C0-F167-42DFF64DD2D4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 b="1"/>
            </a:lvl1pPr>
          </a:lstStyle>
          <a:p>
            <a:fld id="{9B179E81-3A65-344F-B024-E9D1CF0EE7B6}" type="datetime1">
              <a:rPr lang="id-ID" altLang="en-US"/>
              <a:pPr/>
              <a:t>22/11/23</a:t>
            </a:fld>
            <a:endParaRPr lang="id-ID" altLang="en-US"/>
          </a:p>
        </p:txBody>
      </p:sp>
      <p:sp>
        <p:nvSpPr>
          <p:cNvPr id="21" name="Footer Placeholder 16">
            <a:extLst>
              <a:ext uri="{FF2B5EF4-FFF2-40B4-BE49-F238E27FC236}">
                <a16:creationId xmlns:a16="http://schemas.microsoft.com/office/drawing/2014/main" id="{E56E8385-E1A7-EA84-7D70-DFAEB6A09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8">
            <a:extLst>
              <a:ext uri="{FF2B5EF4-FFF2-40B4-BE49-F238E27FC236}">
                <a16:creationId xmlns:a16="http://schemas.microsoft.com/office/drawing/2014/main" id="{25EBF282-1253-03ED-A3AA-9FD7EBA5B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31EA03B3-520B-AA42-AB6F-239A3BCE11D5}" type="slidenum">
              <a:rPr lang="id-ID" altLang="en-US"/>
              <a:pPr/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24833436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9F5B11A7-73D2-AE57-68C2-28D4BC9F2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27529294-72DC-0846-AA42-9A5F3C12E1D8}" type="datetime1">
              <a:rPr lang="id-ID" altLang="en-US"/>
              <a:pPr/>
              <a:t>22/11/23</a:t>
            </a:fld>
            <a:endParaRPr lang="id-ID" alt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675E0DE4-35FC-A3DB-FAD0-6845BD392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DC920725-1259-E4CE-9800-E302D66B2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9205F0-2869-AA4B-8CC4-64B678BA3AF5}" type="slidenum">
              <a:rPr lang="id-ID" altLang="en-US"/>
              <a:pPr/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38136825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0013183-B6EA-E38E-0431-70248A2741A7}"/>
              </a:ext>
            </a:extLst>
          </p:cNvPr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664CEA-F167-65BB-1DD2-EF7AF3D505AD}"/>
              </a:ext>
            </a:extLst>
          </p:cNvPr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6A7FB7-68E5-A9CB-EA56-3FE2C7D1167C}"/>
              </a:ext>
            </a:extLst>
          </p:cNvPr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A1F39F-7AC7-6BED-BCA1-D03778A5A3C5}"/>
              </a:ext>
            </a:extLst>
          </p:cNvPr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" name="Straight Connector 7">
            <a:extLst>
              <a:ext uri="{FF2B5EF4-FFF2-40B4-BE49-F238E27FC236}">
                <a16:creationId xmlns:a16="http://schemas.microsoft.com/office/drawing/2014/main" id="{762E55A0-98C1-FA47-5604-6716CBE3DA42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prstClr val="white"/>
              </a:solidFill>
              <a:latin typeface="Century Schoolbook"/>
              <a:ea typeface="+mn-ea"/>
              <a:cs typeface="Arial" charset="0"/>
            </a:endParaRPr>
          </a:p>
        </p:txBody>
      </p:sp>
      <p:sp>
        <p:nvSpPr>
          <p:cNvPr id="9" name="Straight Connector 8">
            <a:extLst>
              <a:ext uri="{FF2B5EF4-FFF2-40B4-BE49-F238E27FC236}">
                <a16:creationId xmlns:a16="http://schemas.microsoft.com/office/drawing/2014/main" id="{645BE1BE-167A-F8EE-BACA-30824CB50D97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prstClr val="white"/>
              </a:solidFill>
              <a:latin typeface="Century Schoolbook"/>
              <a:ea typeface="+mn-ea"/>
              <a:cs typeface="Arial" charset="0"/>
            </a:endParaRPr>
          </a:p>
        </p:txBody>
      </p:sp>
      <p:sp>
        <p:nvSpPr>
          <p:cNvPr id="10" name="Straight Connector 9">
            <a:extLst>
              <a:ext uri="{FF2B5EF4-FFF2-40B4-BE49-F238E27FC236}">
                <a16:creationId xmlns:a16="http://schemas.microsoft.com/office/drawing/2014/main" id="{08284A50-2147-01B1-C1BE-76756D6C336B}"/>
              </a:ext>
            </a:extLst>
          </p:cNvPr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prstClr val="white"/>
              </a:solidFill>
              <a:latin typeface="Century Schoolbook"/>
              <a:ea typeface="+mn-ea"/>
              <a:cs typeface="Arial" charset="0"/>
            </a:endParaRPr>
          </a:p>
        </p:txBody>
      </p:sp>
      <p:sp>
        <p:nvSpPr>
          <p:cNvPr id="11" name="Straight Connector 10">
            <a:extLst>
              <a:ext uri="{FF2B5EF4-FFF2-40B4-BE49-F238E27FC236}">
                <a16:creationId xmlns:a16="http://schemas.microsoft.com/office/drawing/2014/main" id="{758417B8-8D10-4F83-91FA-6D7FE8D9FAE2}"/>
              </a:ext>
            </a:extLst>
          </p:cNvPr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prstClr val="white"/>
              </a:solidFill>
              <a:latin typeface="Century Schoolbook"/>
              <a:ea typeface="+mn-ea"/>
              <a:cs typeface="Arial" charset="0"/>
            </a:endParaRPr>
          </a:p>
        </p:txBody>
      </p:sp>
      <p:sp>
        <p:nvSpPr>
          <p:cNvPr id="12" name="Straight Connector 11">
            <a:extLst>
              <a:ext uri="{FF2B5EF4-FFF2-40B4-BE49-F238E27FC236}">
                <a16:creationId xmlns:a16="http://schemas.microsoft.com/office/drawing/2014/main" id="{0F68AA89-C207-5E0C-69A7-68E80E33C273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prstClr val="white"/>
              </a:solidFill>
              <a:latin typeface="Century Schoolbook"/>
              <a:ea typeface="+mn-ea"/>
              <a:cs typeface="Arial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6268257-ECF7-C4F0-6EAF-85A78B3C9DA4}"/>
              </a:ext>
            </a:extLst>
          </p:cNvPr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F29DC50-EBE0-5188-7547-E9727A1A49D5}"/>
              </a:ext>
            </a:extLst>
          </p:cNvPr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336F622-4E32-EAE1-51A6-EB2911E74C44}"/>
              </a:ext>
            </a:extLst>
          </p:cNvPr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B22BB9B-3755-DAF9-D7BC-BD6369C6266C}"/>
              </a:ext>
            </a:extLst>
          </p:cNvPr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1013A0D-D320-972B-99D6-485C704E9164}"/>
              </a:ext>
            </a:extLst>
          </p:cNvPr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0FA728F-B4CC-BD3F-734E-235F9CA3491D}"/>
              </a:ext>
            </a:extLst>
          </p:cNvPr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9" name="Straight Connector 18">
            <a:extLst>
              <a:ext uri="{FF2B5EF4-FFF2-40B4-BE49-F238E27FC236}">
                <a16:creationId xmlns:a16="http://schemas.microsoft.com/office/drawing/2014/main" id="{08316E03-8829-544A-AC46-CAD3C3F4F9D8}"/>
              </a:ext>
            </a:extLst>
          </p:cNvPr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prstClr val="white"/>
              </a:solidFill>
              <a:latin typeface="Century Schoolbook"/>
              <a:ea typeface="+mn-ea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721F6FB2-55FF-C145-7DAC-C6DF6468D7B9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 b="1">
                <a:solidFill>
                  <a:srgbClr val="FFF39D"/>
                </a:solidFill>
              </a:defRPr>
            </a:lvl1pPr>
          </a:lstStyle>
          <a:p>
            <a:fld id="{930CAD72-DE53-FC4B-B3E5-40D1EC545B0D}" type="datetime1">
              <a:rPr lang="id-ID" altLang="en-US"/>
              <a:pPr/>
              <a:t>22/11/23</a:t>
            </a:fld>
            <a:endParaRPr lang="id-ID" altLang="en-US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16D8625E-880B-438A-8A88-D071C6CE9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 b="1">
                <a:solidFill>
                  <a:srgbClr val="FFF39D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B02FB256-4C5E-4AFF-3F49-5B4228719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D8E72FC0-2A5A-6C43-93F5-EC349121F040}" type="slidenum">
              <a:rPr lang="id-ID" altLang="en-US"/>
              <a:pPr/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33721775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9214E0EA-C259-8234-2BDA-09D7712DF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0913C5CF-12B8-144C-94AE-44E6108718F4}" type="datetime1">
              <a:rPr lang="id-ID" altLang="en-US"/>
              <a:pPr/>
              <a:t>22/11/23</a:t>
            </a:fld>
            <a:endParaRPr lang="id-ID" alt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25862503-E513-0C83-B7E7-FA2360311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B24A4DA8-FD27-B880-B4B7-4527586BF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65AD96-B3A1-174A-8866-2C347BFFDE50}" type="slidenum">
              <a:rPr lang="id-ID" altLang="en-US"/>
              <a:pPr/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33167346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9D8DB13C-019A-939F-DC38-ACBD193CE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8BB49FE7-A480-0948-AD2B-75FFF188E8F8}" type="datetime1">
              <a:rPr lang="id-ID" altLang="en-US"/>
              <a:pPr/>
              <a:t>22/11/23</a:t>
            </a:fld>
            <a:endParaRPr lang="id-ID" alt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CF8E884A-CBD9-BC5F-3DBF-AFEC287BA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92065664-D42E-8B8C-72F6-4E592085A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2E46FA-DFCE-9A41-B8AC-A56027A15F17}" type="slidenum">
              <a:rPr lang="id-ID" altLang="en-US"/>
              <a:pPr/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8725987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E061BDBD-82C0-831C-F482-D2ACA5AEA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6C409B2C-946C-2A48-94DB-0D3DB9CFDB4E}" type="datetime1">
              <a:rPr lang="id-ID" altLang="en-US"/>
              <a:pPr/>
              <a:t>22/11/23</a:t>
            </a:fld>
            <a:endParaRPr lang="id-ID" alt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D811A87A-ED0F-EAB4-083B-4E47ABADA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7C689591-3429-D393-703D-65A1D6CB3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51F42B-DC22-4B4A-8E08-8897800C7BF5}" type="slidenum">
              <a:rPr lang="id-ID" altLang="en-US"/>
              <a:pPr/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9910250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>
            <a:extLst>
              <a:ext uri="{FF2B5EF4-FFF2-40B4-BE49-F238E27FC236}">
                <a16:creationId xmlns:a16="http://schemas.microsoft.com/office/drawing/2014/main" id="{CC0B85FA-9688-49EE-913E-044EC9A54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ECCF292B-1601-DB44-8640-324712DA740C}" type="datetime1">
              <a:rPr lang="id-ID" altLang="en-US"/>
              <a:pPr/>
              <a:t>22/11/23</a:t>
            </a:fld>
            <a:endParaRPr lang="id-ID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07FF96-19F4-401F-24C8-674F7F947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>
            <a:extLst>
              <a:ext uri="{FF2B5EF4-FFF2-40B4-BE49-F238E27FC236}">
                <a16:creationId xmlns:a16="http://schemas.microsoft.com/office/drawing/2014/main" id="{17C7C9E1-9886-5C25-7F50-73ED7E85B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0B3D9E-DEC3-D44D-B0B7-8833B3E6B26E}" type="slidenum">
              <a:rPr lang="id-ID" altLang="en-US"/>
              <a:pPr/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4168935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40993AB8-CE78-09B5-F89B-0D662AE3C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317BC1-E7D4-D644-B33C-001F3F32C243}" type="datetime1">
              <a:rPr lang="id-ID" altLang="en-US"/>
              <a:pPr/>
              <a:t>22/11/23</a:t>
            </a:fld>
            <a:endParaRPr lang="id-ID" alt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BA83370B-A714-07A8-5E10-1065D5C3D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96021C48-9D4E-78C5-E09A-96BD125E7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D80AEF-6825-FD41-8116-23F8DECAB8D5}" type="slidenum">
              <a:rPr lang="id-ID" altLang="en-US"/>
              <a:pPr/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11725965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>
            <a:extLst>
              <a:ext uri="{FF2B5EF4-FFF2-40B4-BE49-F238E27FC236}">
                <a16:creationId xmlns:a16="http://schemas.microsoft.com/office/drawing/2014/main" id="{B30406F3-EF94-D685-CBC8-4D25CAAC2FE3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>
              <a:solidFill>
                <a:prstClr val="black"/>
              </a:solidFill>
              <a:latin typeface="Century Schoolbook"/>
              <a:ea typeface="+mn-ea"/>
              <a:cs typeface="Arial" charset="0"/>
            </a:endParaRPr>
          </a:p>
        </p:txBody>
      </p:sp>
      <p:sp>
        <p:nvSpPr>
          <p:cNvPr id="5" name="Straight Connector 4">
            <a:extLst>
              <a:ext uri="{FF2B5EF4-FFF2-40B4-BE49-F238E27FC236}">
                <a16:creationId xmlns:a16="http://schemas.microsoft.com/office/drawing/2014/main" id="{ADF1A088-E459-EAED-4761-6DEEF3D21B36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>
              <a:solidFill>
                <a:prstClr val="black"/>
              </a:solidFill>
              <a:latin typeface="Century Schoolbook"/>
              <a:ea typeface="+mn-ea"/>
              <a:cs typeface="Arial" charset="0"/>
            </a:endParaRPr>
          </a:p>
        </p:txBody>
      </p:sp>
      <p:sp>
        <p:nvSpPr>
          <p:cNvPr id="6" name="Straight Connector 16">
            <a:extLst>
              <a:ext uri="{FF2B5EF4-FFF2-40B4-BE49-F238E27FC236}">
                <a16:creationId xmlns:a16="http://schemas.microsoft.com/office/drawing/2014/main" id="{7EB4DB62-FB02-929A-36AB-FDDB30D7A135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Straight Connector 17">
            <a:extLst>
              <a:ext uri="{FF2B5EF4-FFF2-40B4-BE49-F238E27FC236}">
                <a16:creationId xmlns:a16="http://schemas.microsoft.com/office/drawing/2014/main" id="{106DD371-6E31-8C03-A0AC-D9D122485C45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181F0C-D236-471E-24EC-8B5A1B9A1337}"/>
              </a:ext>
            </a:extLst>
          </p:cNvPr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" name="Straight Connector 19">
            <a:extLst>
              <a:ext uri="{FF2B5EF4-FFF2-40B4-BE49-F238E27FC236}">
                <a16:creationId xmlns:a16="http://schemas.microsoft.com/office/drawing/2014/main" id="{462E3CDE-2327-7EC1-55A8-482F3832F0AA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02379AB-8802-992C-6CE2-7E91335D979F}"/>
              </a:ext>
            </a:extLst>
          </p:cNvPr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20">
            <a:extLst>
              <a:ext uri="{FF2B5EF4-FFF2-40B4-BE49-F238E27FC236}">
                <a16:creationId xmlns:a16="http://schemas.microsoft.com/office/drawing/2014/main" id="{AC2C1DDF-E04D-1C88-6CD8-BBEBAFCDC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4E0B5577-F0F2-2941-A367-EA6546794366}" type="datetime1">
              <a:rPr lang="id-ID" altLang="en-US"/>
              <a:pPr/>
              <a:t>22/11/23</a:t>
            </a:fld>
            <a:endParaRPr lang="id-ID" altLang="en-US"/>
          </a:p>
        </p:txBody>
      </p:sp>
      <p:sp>
        <p:nvSpPr>
          <p:cNvPr id="12" name="Slide Number Placeholder 21">
            <a:extLst>
              <a:ext uri="{FF2B5EF4-FFF2-40B4-BE49-F238E27FC236}">
                <a16:creationId xmlns:a16="http://schemas.microsoft.com/office/drawing/2014/main" id="{9261875F-DE65-CB1E-570E-1DF5AE7F46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6718F3-CCC5-4D46-A96D-B5A00B90F176}" type="slidenum">
              <a:rPr lang="id-ID" altLang="en-US"/>
              <a:pPr/>
              <a:t>‹#›</a:t>
            </a:fld>
            <a:endParaRPr lang="id-ID" altLang="en-US"/>
          </a:p>
        </p:txBody>
      </p:sp>
      <p:sp>
        <p:nvSpPr>
          <p:cNvPr id="13" name="Footer Placeholder 22">
            <a:extLst>
              <a:ext uri="{FF2B5EF4-FFF2-40B4-BE49-F238E27FC236}">
                <a16:creationId xmlns:a16="http://schemas.microsoft.com/office/drawing/2014/main" id="{57C540E9-5853-AE1C-ADCC-D955DFE656F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950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>
            <a:extLst>
              <a:ext uri="{FF2B5EF4-FFF2-40B4-BE49-F238E27FC236}">
                <a16:creationId xmlns:a16="http://schemas.microsoft.com/office/drawing/2014/main" id="{F08E491E-D9C2-2DF4-9FE9-C5BD0207A5F7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prstClr val="black"/>
              </a:solidFill>
              <a:latin typeface="Century Schoolbook"/>
              <a:ea typeface="+mn-ea"/>
              <a:cs typeface="Arial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277DEF9-A638-DB18-4884-8DF205DA435F}"/>
              </a:ext>
            </a:extLst>
          </p:cNvPr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" name="Straight Connector 16">
            <a:extLst>
              <a:ext uri="{FF2B5EF4-FFF2-40B4-BE49-F238E27FC236}">
                <a16:creationId xmlns:a16="http://schemas.microsoft.com/office/drawing/2014/main" id="{E799A651-1106-F21B-BCE7-927FAEF90572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62DD63-EE43-19FE-086E-F045FAF68FD5}"/>
              </a:ext>
            </a:extLst>
          </p:cNvPr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" name="Straight Connector 18">
            <a:extLst>
              <a:ext uri="{FF2B5EF4-FFF2-40B4-BE49-F238E27FC236}">
                <a16:creationId xmlns:a16="http://schemas.microsoft.com/office/drawing/2014/main" id="{908364C6-EA6C-007A-9271-9E1379A459D9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Straight Connector 9">
            <a:extLst>
              <a:ext uri="{FF2B5EF4-FFF2-40B4-BE49-F238E27FC236}">
                <a16:creationId xmlns:a16="http://schemas.microsoft.com/office/drawing/2014/main" id="{DDBFA051-72ED-9CAF-CA44-4B2BCEE5E6C6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>
              <a:solidFill>
                <a:prstClr val="black"/>
              </a:solidFill>
              <a:latin typeface="Century Schoolbook"/>
              <a:ea typeface="+mn-ea"/>
              <a:cs typeface="Arial" charset="0"/>
            </a:endParaRPr>
          </a:p>
        </p:txBody>
      </p:sp>
      <p:sp>
        <p:nvSpPr>
          <p:cNvPr id="11" name="Straight Connector 20">
            <a:extLst>
              <a:ext uri="{FF2B5EF4-FFF2-40B4-BE49-F238E27FC236}">
                <a16:creationId xmlns:a16="http://schemas.microsoft.com/office/drawing/2014/main" id="{574F9481-EE17-4C90-F0AA-5CCC91AA6B6B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6">
            <a:extLst>
              <a:ext uri="{FF2B5EF4-FFF2-40B4-BE49-F238E27FC236}">
                <a16:creationId xmlns:a16="http://schemas.microsoft.com/office/drawing/2014/main" id="{D2C0AFCA-F2BD-8374-F2C0-713C6C3D7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27DD7CF0-7235-F941-926E-978C2ED65479}" type="datetime1">
              <a:rPr lang="id-ID" altLang="en-US"/>
              <a:pPr/>
              <a:t>22/11/23</a:t>
            </a:fld>
            <a:endParaRPr lang="id-ID" altLang="en-US"/>
          </a:p>
        </p:txBody>
      </p:sp>
      <p:sp>
        <p:nvSpPr>
          <p:cNvPr id="13" name="Slide Number Placeholder 17">
            <a:extLst>
              <a:ext uri="{FF2B5EF4-FFF2-40B4-BE49-F238E27FC236}">
                <a16:creationId xmlns:a16="http://schemas.microsoft.com/office/drawing/2014/main" id="{4A889E5A-EAE1-0F31-DDC9-8246CAB4CB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3B1D23-17D8-A849-B484-A1E434FBCEF5}" type="slidenum">
              <a:rPr lang="id-ID" altLang="en-US"/>
              <a:pPr/>
              <a:t>‹#›</a:t>
            </a:fld>
            <a:endParaRPr lang="id-ID" altLang="en-US"/>
          </a:p>
        </p:txBody>
      </p:sp>
      <p:sp>
        <p:nvSpPr>
          <p:cNvPr id="14" name="Footer Placeholder 20">
            <a:extLst>
              <a:ext uri="{FF2B5EF4-FFF2-40B4-BE49-F238E27FC236}">
                <a16:creationId xmlns:a16="http://schemas.microsoft.com/office/drawing/2014/main" id="{ACF9FE44-DED8-1A20-BFAC-56859EDB994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8418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A8D0DB75-B20F-8B2E-C875-77166767E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6F10A64C-2380-2745-8E23-1D6DD3316009}" type="datetime1">
              <a:rPr lang="id-ID" altLang="en-US"/>
              <a:pPr/>
              <a:t>22/11/23</a:t>
            </a:fld>
            <a:endParaRPr lang="id-ID" alt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66B1410F-4C4C-2AAD-609F-4CAFAED12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9CF98796-43F2-99B4-7C4E-068839CEC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917F95-765C-F74E-949C-DCD8F6525824}" type="slidenum">
              <a:rPr lang="id-ID" altLang="en-US"/>
              <a:pPr/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361768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4953D78A-FD07-61F1-0E25-CAF08D77F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30CB4A8D-CEA3-5C41-A27C-651E8AE33869}" type="datetime1">
              <a:rPr lang="id-ID" altLang="en-US"/>
              <a:pPr/>
              <a:t>22/11/23</a:t>
            </a:fld>
            <a:endParaRPr lang="id-ID" alt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2C98191E-83BF-42E0-9845-673F81A19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0420D7FB-C314-8AF4-9ABD-AB2FD78A9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F1FE0E-021D-7C41-A2E3-3DA37EE59889}" type="slidenum">
              <a:rPr lang="id-ID" altLang="en-US"/>
              <a:pPr/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935813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5D3DAB88-111D-7DC7-13B6-1B73FDB9D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42C9EC-4A22-454F-8A5B-7EFCE37A5305}" type="datetime1">
              <a:rPr lang="id-ID" altLang="en-US"/>
              <a:pPr/>
              <a:t>22/11/23</a:t>
            </a:fld>
            <a:endParaRPr lang="id-ID" altLang="en-US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0D09DF88-B7F8-E9FA-5391-183314D5C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7AFDE486-DBEA-9007-FBD6-758427296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5E05B7-2D90-6D47-B27B-594D516B8434}" type="slidenum">
              <a:rPr lang="id-ID" altLang="en-US"/>
              <a:pPr/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371391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>
            <a:extLst>
              <a:ext uri="{FF2B5EF4-FFF2-40B4-BE49-F238E27FC236}">
                <a16:creationId xmlns:a16="http://schemas.microsoft.com/office/drawing/2014/main" id="{2C6BDF39-C89F-AAC7-738E-103A9CCEB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6C026C-A694-7044-B324-B79F615D862C}" type="datetime1">
              <a:rPr lang="id-ID" altLang="en-US"/>
              <a:pPr/>
              <a:t>22/11/23</a:t>
            </a:fld>
            <a:endParaRPr lang="id-ID" altLang="en-US"/>
          </a:p>
        </p:txBody>
      </p:sp>
      <p:sp>
        <p:nvSpPr>
          <p:cNvPr id="8" name="Footer Placeholder 21">
            <a:extLst>
              <a:ext uri="{FF2B5EF4-FFF2-40B4-BE49-F238E27FC236}">
                <a16:creationId xmlns:a16="http://schemas.microsoft.com/office/drawing/2014/main" id="{F198A6F5-50E7-6101-436C-6BEF8F50B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9" name="Slide Number Placeholder 17">
            <a:extLst>
              <a:ext uri="{FF2B5EF4-FFF2-40B4-BE49-F238E27FC236}">
                <a16:creationId xmlns:a16="http://schemas.microsoft.com/office/drawing/2014/main" id="{418C7EB2-E278-D829-D673-60A381DEB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A0AD00-291E-084A-AEB0-5EC92EF6E432}" type="slidenum">
              <a:rPr lang="id-ID" altLang="en-US"/>
              <a:pPr/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3304369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id="{A9E116D8-ACDB-B7F3-0955-4B31314E5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9EC299-D601-974D-A134-589B886AC685}" type="datetime1">
              <a:rPr lang="id-ID" altLang="en-US"/>
              <a:pPr/>
              <a:t>22/11/23</a:t>
            </a:fld>
            <a:endParaRPr lang="id-ID" altLang="en-US"/>
          </a:p>
        </p:txBody>
      </p:sp>
      <p:sp>
        <p:nvSpPr>
          <p:cNvPr id="4" name="Footer Placeholder 21">
            <a:extLst>
              <a:ext uri="{FF2B5EF4-FFF2-40B4-BE49-F238E27FC236}">
                <a16:creationId xmlns:a16="http://schemas.microsoft.com/office/drawing/2014/main" id="{057697D9-0D58-EEFC-E203-EC5D6080A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005E8193-D3BD-F059-3F1E-5D631E4D5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49D8E2-2A31-DA40-9E36-DACAAF3B5765}" type="slidenum">
              <a:rPr lang="id-ID" altLang="en-US"/>
              <a:pPr/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2689230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6EF3E81B-AC2E-9360-4B0E-C2016B896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79BDEB-636E-DB4A-BE08-AB9D86BB51A3}" type="datetime1">
              <a:rPr lang="id-ID" altLang="en-US"/>
              <a:pPr/>
              <a:t>22/11/23</a:t>
            </a:fld>
            <a:endParaRPr lang="id-ID" altLang="en-US"/>
          </a:p>
        </p:txBody>
      </p:sp>
      <p:sp>
        <p:nvSpPr>
          <p:cNvPr id="3" name="Footer Placeholder 21">
            <a:extLst>
              <a:ext uri="{FF2B5EF4-FFF2-40B4-BE49-F238E27FC236}">
                <a16:creationId xmlns:a16="http://schemas.microsoft.com/office/drawing/2014/main" id="{3EE1E84D-41DD-4ABE-A4BF-E370F25D6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F9676C63-3554-C8E3-77B3-477068C5D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63F443-1959-FB47-A24F-707316829A4A}" type="slidenum">
              <a:rPr lang="id-ID" altLang="en-US"/>
              <a:pPr/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206363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0DEDC4C7-579B-DF65-07CA-02F55CDAD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9A0A43-445E-C742-8671-17254BEC508C}" type="datetime1">
              <a:rPr lang="id-ID" altLang="en-US"/>
              <a:pPr/>
              <a:t>22/11/23</a:t>
            </a:fld>
            <a:endParaRPr lang="id-ID" altLang="en-US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125B4E33-C980-0DE1-2B43-E14DAD37C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FA5FCE68-6893-31E1-2F53-74754385B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A43C8D-8E8E-D647-BC74-3F11628B6073}" type="slidenum">
              <a:rPr lang="id-ID" altLang="en-US"/>
              <a:pPr/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1448514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13">
            <a:extLst>
              <a:ext uri="{FF2B5EF4-FFF2-40B4-BE49-F238E27FC236}">
                <a16:creationId xmlns:a16="http://schemas.microsoft.com/office/drawing/2014/main" id="{FC7932F1-7CF8-00E1-DD6E-FF360376AD90}"/>
              </a:ext>
            </a:extLst>
          </p:cNvPr>
          <p:cNvSpPr>
            <a:spLocks/>
          </p:cNvSpPr>
          <p:nvPr/>
        </p:nvSpPr>
        <p:spPr bwMode="auto">
          <a:xfrm rot="420000" flipV="1">
            <a:off x="3165475" y="1108075"/>
            <a:ext cx="5257800" cy="4114800"/>
          </a:xfrm>
          <a:custGeom>
            <a:avLst/>
            <a:gdLst>
              <a:gd name="T0" fmla="*/ 0 w 5257800"/>
              <a:gd name="T1" fmla="*/ 0 h 4114800"/>
              <a:gd name="T2" fmla="*/ 5107774 w 5257800"/>
              <a:gd name="T3" fmla="*/ 0 h 4114800"/>
              <a:gd name="T4" fmla="*/ 5257800 w 5257800"/>
              <a:gd name="T5" fmla="*/ 150026 h 4114800"/>
              <a:gd name="T6" fmla="*/ 5257800 w 5257800"/>
              <a:gd name="T7" fmla="*/ 4114800 h 4114800"/>
              <a:gd name="T8" fmla="*/ 0 w 5257800"/>
              <a:gd name="T9" fmla="*/ 4114800 h 4114800"/>
              <a:gd name="T10" fmla="*/ 0 w 5257800"/>
              <a:gd name="T11" fmla="*/ 0 h 4114800"/>
              <a:gd name="T12" fmla="*/ 0 w 5257800"/>
              <a:gd name="T13" fmla="*/ 0 h 41148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57800" h="4114800">
                <a:moveTo>
                  <a:pt x="0" y="0"/>
                </a:moveTo>
                <a:lnTo>
                  <a:pt x="5107774" y="0"/>
                </a:lnTo>
                <a:lnTo>
                  <a:pt x="5257800" y="150026"/>
                </a:lnTo>
                <a:lnTo>
                  <a:pt x="5257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175" cap="rnd" cmpd="sng">
            <a:solidFill>
              <a:srgbClr val="C0C0C0"/>
            </a:solidFill>
            <a:prstDash val="solid"/>
            <a:round/>
            <a:headEnd/>
            <a:tailEnd/>
          </a:ln>
          <a:effectLst>
            <a:outerShdw blurRad="63500" dist="38500" dir="7500041" sx="98500" sy="100079" kx="99984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21737FF6-903F-D7DC-DD83-D028A59FEF8E}"/>
              </a:ext>
            </a:extLst>
          </p:cNvPr>
          <p:cNvSpPr>
            <a:spLocks noChangeArrowheads="1"/>
          </p:cNvSpPr>
          <p:nvPr/>
        </p:nvSpPr>
        <p:spPr bwMode="auto"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>
            <a:solidFill>
              <a:srgbClr val="FFFFFF"/>
            </a:solidFill>
            <a:bevel/>
            <a:headEnd/>
            <a:tailEnd/>
          </a:ln>
          <a:effectLst>
            <a:outerShdw blurRad="19685" dist="6350" dir="12899787" algn="tl" rotWithShape="0">
              <a:srgbClr val="808080">
                <a:alpha val="46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+mn-lt"/>
              <a:ea typeface="+mn-ea"/>
              <a:cs typeface="Arial" charset="0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FFDD23F0-9BFC-0E0B-1F20-F040E075A3C5}"/>
              </a:ext>
            </a:extLst>
          </p:cNvPr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Constantia" pitchFamily="18" charset="0"/>
              <a:ea typeface="+mn-ea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94FD297B-A77E-CC3B-312F-D69670BE9523}"/>
              </a:ext>
            </a:extLst>
          </p:cNvPr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Constantia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EA7E51D0-EAE3-30A4-FF3B-1F379E9AB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401981-C38B-A74B-91C7-947FAC2FF486}" type="datetime1">
              <a:rPr lang="id-ID" altLang="en-US"/>
              <a:pPr/>
              <a:t>22/11/23</a:t>
            </a:fld>
            <a:endParaRPr lang="id-ID" alt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EB0FC191-5FFE-4789-EA02-2493975D5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B2986A15-C803-6133-B00D-153478EAA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B0EF137D-675C-654D-9AEB-FBEF5CCD8371}" type="slidenum">
              <a:rPr lang="id-ID" altLang="en-US"/>
              <a:pPr/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1094043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D53B7EA3-1099-8E71-A15A-C54687980C91}"/>
              </a:ext>
            </a:extLst>
          </p:cNvPr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Constantia" pitchFamily="18" charset="0"/>
              <a:ea typeface="+mn-ea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7BA9CFA7-0CE6-467F-8DEB-996476C3105B}"/>
              </a:ext>
            </a:extLst>
          </p:cNvPr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Constantia" pitchFamily="18" charset="0"/>
              <a:ea typeface="+mn-ea"/>
            </a:endParaRPr>
          </a:p>
        </p:txBody>
      </p:sp>
      <p:sp>
        <p:nvSpPr>
          <p:cNvPr id="1028" name="Title Placeholder 8">
            <a:extLst>
              <a:ext uri="{FF2B5EF4-FFF2-40B4-BE49-F238E27FC236}">
                <a16:creationId xmlns:a16="http://schemas.microsoft.com/office/drawing/2014/main" id="{061B0698-3112-F3C0-864F-655ED7CD08C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29">
            <a:extLst>
              <a:ext uri="{FF2B5EF4-FFF2-40B4-BE49-F238E27FC236}">
                <a16:creationId xmlns:a16="http://schemas.microsoft.com/office/drawing/2014/main" id="{989067D7-4F66-B230-DC5F-FAB6A9C05CD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A526ABCE-9253-2617-DDFC-EAF73729D0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45C75"/>
                </a:solidFill>
                <a:cs typeface="Arial" panose="020B0604020202020204" pitchFamily="34" charset="0"/>
              </a:defRPr>
            </a:lvl1pPr>
          </a:lstStyle>
          <a:p>
            <a:fld id="{4E734926-4211-D347-B934-1C12E5C29734}" type="datetime1">
              <a:rPr lang="id-ID" altLang="en-US"/>
              <a:pPr/>
              <a:t>22/11/23</a:t>
            </a:fld>
            <a:endParaRPr lang="id-ID" alt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FD7995E9-3890-5A7B-363F-785F234DAE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45C75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94A95CFB-8D8C-7FEE-35A3-7F92A02ED3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  <a:cs typeface="Arial" panose="020B0604020202020204" pitchFamily="34" charset="0"/>
              </a:defRPr>
            </a:lvl1pPr>
          </a:lstStyle>
          <a:p>
            <a:fld id="{24D93BD0-DDE5-6643-AD09-E2F8841870CD}" type="slidenum">
              <a:rPr lang="id-ID" altLang="en-US"/>
              <a:pPr/>
              <a:t>‹#›</a:t>
            </a:fld>
            <a:endParaRPr lang="id-ID" altLang="en-US"/>
          </a:p>
        </p:txBody>
      </p:sp>
      <p:grpSp>
        <p:nvGrpSpPr>
          <p:cNvPr id="1033" name="Group 1">
            <a:extLst>
              <a:ext uri="{FF2B5EF4-FFF2-40B4-BE49-F238E27FC236}">
                <a16:creationId xmlns:a16="http://schemas.microsoft.com/office/drawing/2014/main" id="{20367794-2456-DEDC-B2EC-A26A804286B0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F32BCFC2-B21B-16F1-B669-8CEECE1E39C3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BF188BA4-1D2D-63E8-49BA-AF78BA1419C3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ea typeface="+mn-ea"/>
                <a:cs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16" r:id="rId1"/>
    <p:sldLayoutId id="2147486117" r:id="rId2"/>
    <p:sldLayoutId id="2147486118" r:id="rId3"/>
    <p:sldLayoutId id="2147486119" r:id="rId4"/>
    <p:sldLayoutId id="2147486120" r:id="rId5"/>
    <p:sldLayoutId id="2147486121" r:id="rId6"/>
    <p:sldLayoutId id="2147486122" r:id="rId7"/>
    <p:sldLayoutId id="2147486123" r:id="rId8"/>
    <p:sldLayoutId id="2147486126" r:id="rId9"/>
    <p:sldLayoutId id="2147486124" r:id="rId10"/>
    <p:sldLayoutId id="214748612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2" charset="2"/>
        <a:buChar char=""/>
        <a:defRPr sz="26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2" charset="2"/>
        <a:buChar char="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2" charset="2"/>
        <a:buChar char=""/>
        <a:defRPr sz="21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2" charset="2"/>
        <a:buChar char="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2" charset="2"/>
        <a:buChar char="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A40A1884-B54C-204C-BE94-455B61589CE4}"/>
              </a:ext>
            </a:extLst>
          </p:cNvPr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onstantia" pitchFamily="18" charset="0"/>
              <a:ea typeface="+mn-ea"/>
              <a:cs typeface="Arial" pitchFamily="34" charset="0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8E2E8A24-1D5C-7702-FD4B-9B3A1356CD9B}"/>
              </a:ext>
            </a:extLst>
          </p:cNvPr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onstantia" pitchFamily="18" charset="0"/>
              <a:ea typeface="+mn-ea"/>
              <a:cs typeface="Arial" pitchFamily="34" charset="0"/>
            </a:endParaRPr>
          </a:p>
        </p:txBody>
      </p:sp>
      <p:sp>
        <p:nvSpPr>
          <p:cNvPr id="27652" name="Title Placeholder 8">
            <a:extLst>
              <a:ext uri="{FF2B5EF4-FFF2-40B4-BE49-F238E27FC236}">
                <a16:creationId xmlns:a16="http://schemas.microsoft.com/office/drawing/2014/main" id="{61DCCD65-1D3E-3CCD-27CE-70E56B808A9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7653" name="Text Placeholder 29">
            <a:extLst>
              <a:ext uri="{FF2B5EF4-FFF2-40B4-BE49-F238E27FC236}">
                <a16:creationId xmlns:a16="http://schemas.microsoft.com/office/drawing/2014/main" id="{145896F7-F05C-F4C8-5C20-2BB2D581272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F19C62F1-329D-7893-5A87-A9F9DF829A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45C75"/>
                </a:solidFill>
                <a:cs typeface="Arial" panose="020B0604020202020204" pitchFamily="34" charset="0"/>
              </a:defRPr>
            </a:lvl1pPr>
          </a:lstStyle>
          <a:p>
            <a:fld id="{36C2CD37-433F-2A45-8CC4-A422683DBDD9}" type="datetime1">
              <a:rPr lang="id-ID" altLang="en-US"/>
              <a:pPr/>
              <a:t>22/11/23</a:t>
            </a:fld>
            <a:endParaRPr lang="id-ID" alt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3D2C2216-8799-64B4-18EB-9D5CD389D6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45C7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D58599D9-95A3-97F8-D43E-0121B9EC0C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  <a:cs typeface="Arial" panose="020B0604020202020204" pitchFamily="34" charset="0"/>
              </a:defRPr>
            </a:lvl1pPr>
          </a:lstStyle>
          <a:p>
            <a:fld id="{FFF61896-9787-614B-901A-FD8C73FFA513}" type="slidenum">
              <a:rPr lang="id-ID" altLang="en-US"/>
              <a:pPr/>
              <a:t>‹#›</a:t>
            </a:fld>
            <a:endParaRPr lang="id-ID" altLang="en-US"/>
          </a:p>
        </p:txBody>
      </p:sp>
      <p:grpSp>
        <p:nvGrpSpPr>
          <p:cNvPr id="27657" name="Group 1">
            <a:extLst>
              <a:ext uri="{FF2B5EF4-FFF2-40B4-BE49-F238E27FC236}">
                <a16:creationId xmlns:a16="http://schemas.microsoft.com/office/drawing/2014/main" id="{3A63563D-F108-30CB-8560-7593964B1EFB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1729F659-B108-4707-1503-9822F74BF125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prstClr val="black"/>
                </a:solidFill>
                <a:ea typeface="+mn-ea"/>
                <a:cs typeface="Arial" pitchFamily="34" charset="0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82AC41EE-F584-EBE2-FB01-4ACEAA1CB433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prstClr val="black"/>
                </a:solidFill>
                <a:ea typeface="+mn-ea"/>
                <a:cs typeface="Arial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40" r:id="rId1"/>
    <p:sldLayoutId id="2147486141" r:id="rId2"/>
    <p:sldLayoutId id="2147486142" r:id="rId3"/>
    <p:sldLayoutId id="2147486143" r:id="rId4"/>
    <p:sldLayoutId id="2147486144" r:id="rId5"/>
    <p:sldLayoutId id="2147486145" r:id="rId6"/>
    <p:sldLayoutId id="2147486146" r:id="rId7"/>
    <p:sldLayoutId id="2147486147" r:id="rId8"/>
    <p:sldLayoutId id="2147486148" r:id="rId9"/>
    <p:sldLayoutId id="2147486149" r:id="rId10"/>
    <p:sldLayoutId id="214748615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2" charset="2"/>
        <a:buChar char=""/>
        <a:defRPr sz="26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2" charset="2"/>
        <a:buChar char="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2" charset="2"/>
        <a:buChar char=""/>
        <a:defRPr sz="21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2" charset="2"/>
        <a:buChar char="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2" charset="2"/>
        <a:buChar char="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>
            <a:extLst>
              <a:ext uri="{FF2B5EF4-FFF2-40B4-BE49-F238E27FC236}">
                <a16:creationId xmlns:a16="http://schemas.microsoft.com/office/drawing/2014/main" id="{02F40C16-7034-512E-D26F-B03EE34042B1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>
              <a:solidFill>
                <a:prstClr val="black"/>
              </a:solidFill>
              <a:latin typeface="Century Schoolbook"/>
              <a:ea typeface="+mn-ea"/>
              <a:cs typeface="Arial" charset="0"/>
            </a:endParaRPr>
          </a:p>
        </p:txBody>
      </p:sp>
      <p:sp>
        <p:nvSpPr>
          <p:cNvPr id="22" name="Title Placeholder 21">
            <a:extLst>
              <a:ext uri="{FF2B5EF4-FFF2-40B4-BE49-F238E27FC236}">
                <a16:creationId xmlns:a16="http://schemas.microsoft.com/office/drawing/2014/main" id="{BB9279E9-6E5C-583E-E3D8-84DC9BE1F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9940" name="Text Placeholder 12">
            <a:extLst>
              <a:ext uri="{FF2B5EF4-FFF2-40B4-BE49-F238E27FC236}">
                <a16:creationId xmlns:a16="http://schemas.microsoft.com/office/drawing/2014/main" id="{877503D7-8293-EF6A-C24E-2A4278EAAB7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E23506FB-D56B-3A71-F6E3-8F141D1CD2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rgbClr val="575F6D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</a:lstStyle>
          <a:p>
            <a:fld id="{E74A5A39-B0DB-884B-BB2E-332B2AC930E2}" type="datetime1">
              <a:rPr lang="id-ID" altLang="en-US"/>
              <a:pPr/>
              <a:t>22/11/23</a:t>
            </a:fld>
            <a:endParaRPr lang="id-ID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23C6B8-6B22-B394-3A79-0DD5B46DE2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rgbClr val="575F6D"/>
                </a:solidFill>
                <a:latin typeface="Century Schoolbook" pitchFamily="18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AD9E9A9B-9B96-0955-632C-EFDAA5DFD67B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prstClr val="black"/>
              </a:solidFill>
              <a:latin typeface="Century Schoolbook"/>
              <a:ea typeface="+mn-ea"/>
              <a:cs typeface="Arial" charset="0"/>
            </a:endParaRPr>
          </a:p>
        </p:txBody>
      </p:sp>
      <p:sp>
        <p:nvSpPr>
          <p:cNvPr id="39944" name="Straight Connector 8">
            <a:extLst>
              <a:ext uri="{FF2B5EF4-FFF2-40B4-BE49-F238E27FC236}">
                <a16:creationId xmlns:a16="http://schemas.microsoft.com/office/drawing/2014/main" id="{6D64A771-D1EB-265E-504F-94CEF5313F84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FEF737-7A59-8C23-8088-303728899515}"/>
              </a:ext>
            </a:extLst>
          </p:cNvPr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9946" name="Straight Connector 10">
            <a:extLst>
              <a:ext uri="{FF2B5EF4-FFF2-40B4-BE49-F238E27FC236}">
                <a16:creationId xmlns:a16="http://schemas.microsoft.com/office/drawing/2014/main" id="{E84D5747-578B-0DAF-E0CF-7809A459F362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82842F0-14D8-EA51-8BCB-0986D5F25D54}"/>
              </a:ext>
            </a:extLst>
          </p:cNvPr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ED2EC579-61F2-9759-6BAD-FAC21981AD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</a:lstStyle>
          <a:p>
            <a:fld id="{CB0B0555-8258-2A44-84F9-A8A2F5F51367}" type="slidenum">
              <a:rPr lang="id-ID" altLang="en-US"/>
              <a:pPr/>
              <a:t>‹#›</a:t>
            </a:fld>
            <a:endParaRPr lang="id-ID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51" r:id="rId1"/>
    <p:sldLayoutId id="2147486152" r:id="rId2"/>
    <p:sldLayoutId id="2147486153" r:id="rId3"/>
    <p:sldLayoutId id="2147486154" r:id="rId4"/>
    <p:sldLayoutId id="2147486155" r:id="rId5"/>
    <p:sldLayoutId id="2147486156" r:id="rId6"/>
    <p:sldLayoutId id="2147486157" r:id="rId7"/>
    <p:sldLayoutId id="2147486158" r:id="rId8"/>
    <p:sldLayoutId id="2147486159" r:id="rId9"/>
    <p:sldLayoutId id="2147486160" r:id="rId10"/>
    <p:sldLayoutId id="214748616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2" charset="2"/>
        <a:buChar char=""/>
        <a:defRPr sz="21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2" charset="2"/>
        <a:buChar char="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../Bahan%20Ajar/PMK76%20tahun%202011%20tttg%20Tata%20Cara%20Pelaporan%20Sumbangan%20Penanggulangan%20%20Bencana.rt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 descr="Newsprint">
            <a:extLst>
              <a:ext uri="{FF2B5EF4-FFF2-40B4-BE49-F238E27FC236}">
                <a16:creationId xmlns:a16="http://schemas.microsoft.com/office/drawing/2014/main" id="{421DC935-3C63-86FE-0C68-19A228E6C9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12925" y="228600"/>
            <a:ext cx="7080250" cy="977900"/>
          </a:xfrm>
          <a:solidFill>
            <a:srgbClr val="7030A0"/>
          </a:solidFill>
        </p:spPr>
        <p:txBody>
          <a:bodyPr/>
          <a:lstStyle/>
          <a:p>
            <a:pPr algn="ctr" eaLnBrk="1" hangingPunct="1">
              <a:tabLst>
                <a:tab pos="806450" algn="l"/>
                <a:tab pos="901700" algn="l"/>
              </a:tabLst>
              <a:defRPr/>
            </a:pPr>
            <a:r>
              <a:rPr lang="en-US" sz="3600" dirty="0">
                <a:solidFill>
                  <a:srgbClr val="E9F9FB"/>
                </a:solidFill>
                <a:latin typeface="Aharoni" pitchFamily="2" charset="-79"/>
                <a:ea typeface="+mj-ea"/>
                <a:cs typeface="Aharoni" pitchFamily="2" charset="-79"/>
              </a:rPr>
              <a:t>PERPAJAKAN DIGITAL</a:t>
            </a:r>
            <a:endParaRPr lang="en-US" sz="1600" i="1" u="sng" dirty="0">
              <a:solidFill>
                <a:schemeClr val="bg1"/>
              </a:solidFill>
              <a:latin typeface="KaiTi" pitchFamily="49" charset="-122"/>
              <a:ea typeface="KaiTi" pitchFamily="49" charset="-122"/>
              <a:cs typeface="Aharoni" pitchFamily="2" charset="-79"/>
            </a:endParaRPr>
          </a:p>
        </p:txBody>
      </p:sp>
      <p:sp>
        <p:nvSpPr>
          <p:cNvPr id="3075" name="Rectangle 3" descr="Bouquet">
            <a:extLst>
              <a:ext uri="{FF2B5EF4-FFF2-40B4-BE49-F238E27FC236}">
                <a16:creationId xmlns:a16="http://schemas.microsoft.com/office/drawing/2014/main" id="{7AA97B13-5DD2-0A51-5667-8724A49B0F3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700" y="1209675"/>
            <a:ext cx="8880475" cy="5589588"/>
          </a:xfrm>
          <a:solidFill>
            <a:srgbClr val="00B0F0"/>
          </a:solidFill>
          <a:ln w="19050">
            <a:solidFill>
              <a:schemeClr val="bg1"/>
            </a:solidFill>
          </a:ln>
        </p:spPr>
        <p:txBody>
          <a:bodyPr>
            <a:normAutofit fontScale="62500" lnSpcReduction="20000"/>
          </a:bodyPr>
          <a:lstStyle/>
          <a:p>
            <a:pPr marL="0" indent="0" algn="ctr">
              <a:lnSpc>
                <a:spcPct val="9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endParaRPr lang="en-US" sz="4800" b="1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  <a:p>
            <a:pPr marL="0" indent="0" algn="ctr">
              <a:lnSpc>
                <a:spcPct val="9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sz="4800" b="1" dirty="0" err="1">
                <a:solidFill>
                  <a:schemeClr val="bg1"/>
                </a:solidFill>
                <a:latin typeface="+mj-lt"/>
                <a:ea typeface="+mn-ea"/>
                <a:cs typeface="+mn-cs"/>
              </a:rPr>
              <a:t>PPh</a:t>
            </a:r>
            <a:r>
              <a:rPr lang="en-US" sz="4800" b="1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 BADAN: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4800" b="1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REKONSILIASI FISKAL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endParaRPr lang="en-US" sz="4800" b="1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  <a:p>
            <a:pPr marL="0" indent="0" algn="ctr" eaLnBrk="1" hangingPunct="1">
              <a:buFont typeface="Wingdings" pitchFamily="2" charset="2"/>
              <a:buNone/>
              <a:defRPr/>
            </a:pPr>
            <a:endParaRPr lang="en-US" sz="4800" b="1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  <a:p>
            <a:pPr marL="0" indent="0" algn="ctr" eaLnBrk="1" hangingPunct="1">
              <a:buFont typeface="Wingdings" pitchFamily="2" charset="2"/>
              <a:buNone/>
              <a:defRPr/>
            </a:pPr>
            <a:endParaRPr lang="en-US" sz="2800" u="sng" dirty="0">
              <a:solidFill>
                <a:srgbClr val="FFFF00"/>
              </a:solidFill>
              <a:latin typeface="Arial Black" pitchFamily="34" charset="0"/>
              <a:ea typeface="+mn-ea"/>
              <a:cs typeface="+mn-cs"/>
            </a:endParaRPr>
          </a:p>
          <a:p>
            <a:pPr marL="0" indent="0" algn="ctr" eaLnBrk="1" hangingPunct="1">
              <a:buFont typeface="Wingdings" pitchFamily="2" charset="2"/>
              <a:buNone/>
              <a:defRPr/>
            </a:pPr>
            <a:endParaRPr lang="id-ID" sz="2800" u="sng" dirty="0">
              <a:solidFill>
                <a:srgbClr val="FFFF00"/>
              </a:solidFill>
              <a:latin typeface="Arial Black" pitchFamily="34" charset="0"/>
              <a:ea typeface="+mn-ea"/>
              <a:cs typeface="+mn-cs"/>
            </a:endParaRPr>
          </a:p>
          <a:p>
            <a:pPr marL="0" indent="0" algn="ctr">
              <a:lnSpc>
                <a:spcPct val="9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endParaRPr lang="id-ID" sz="3300" b="1" dirty="0">
              <a:solidFill>
                <a:schemeClr val="bg1"/>
              </a:solidFill>
              <a:ea typeface="+mn-ea"/>
              <a:cs typeface="+mn-cs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1600" dirty="0">
                <a:solidFill>
                  <a:schemeClr val="bg1"/>
                </a:solidFill>
                <a:ea typeface="+mn-ea"/>
                <a:cs typeface="+mn-cs"/>
              </a:rPr>
              <a:t>		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  <a:ea typeface="+mn-ea"/>
                <a:cs typeface="+mn-cs"/>
              </a:rPr>
              <a:t>		</a:t>
            </a:r>
            <a:endParaRPr lang="id-ID" sz="1600" b="1" dirty="0">
              <a:solidFill>
                <a:schemeClr val="bg1"/>
              </a:solidFill>
              <a:ea typeface="+mn-ea"/>
              <a:cs typeface="+mn-cs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id-ID" sz="1800" b="1" i="1" dirty="0">
                <a:solidFill>
                  <a:schemeClr val="bg1"/>
                </a:solidFill>
                <a:latin typeface="Arial Narrow" pitchFamily="34" charset="0"/>
                <a:ea typeface="LiSu" pitchFamily="49" charset="-122"/>
                <a:cs typeface="+mn-cs"/>
              </a:rPr>
              <a:t>		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id-ID" sz="1800" b="1" i="1" dirty="0">
              <a:solidFill>
                <a:schemeClr val="bg1"/>
              </a:solidFill>
              <a:latin typeface="Arial Narrow" pitchFamily="34" charset="0"/>
              <a:ea typeface="LiSu" pitchFamily="49" charset="-122"/>
              <a:cs typeface="+mn-cs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id-ID" sz="1800" b="1" i="1" dirty="0">
                <a:solidFill>
                  <a:schemeClr val="bg1"/>
                </a:solidFill>
                <a:latin typeface="Arial Narrow" pitchFamily="34" charset="0"/>
                <a:ea typeface="LiSu" pitchFamily="49" charset="-122"/>
                <a:cs typeface="+mn-cs"/>
              </a:rPr>
              <a:t>		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id-ID" sz="1800" b="1" i="1" dirty="0">
                <a:solidFill>
                  <a:schemeClr val="bg1"/>
                </a:solidFill>
                <a:latin typeface="Arial Narrow" pitchFamily="34" charset="0"/>
                <a:ea typeface="LiSu" pitchFamily="49" charset="-122"/>
                <a:cs typeface="+mn-cs"/>
              </a:rPr>
              <a:t>		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id-ID" sz="1800" b="1" i="1" dirty="0">
                <a:solidFill>
                  <a:schemeClr val="bg1"/>
                </a:solidFill>
                <a:latin typeface="Arial Narrow" pitchFamily="34" charset="0"/>
                <a:ea typeface="LiSu" pitchFamily="49" charset="-122"/>
                <a:cs typeface="+mn-cs"/>
              </a:rPr>
              <a:t>		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id-ID" sz="1800" b="1" i="1" dirty="0">
              <a:solidFill>
                <a:schemeClr val="bg1"/>
              </a:solidFill>
              <a:latin typeface="Arial Narrow" pitchFamily="34" charset="0"/>
              <a:ea typeface="LiSu" pitchFamily="49" charset="-122"/>
              <a:cs typeface="+mn-cs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id-ID" sz="2000" b="1" i="1" dirty="0">
                <a:solidFill>
                  <a:schemeClr val="bg1"/>
                </a:solidFill>
                <a:latin typeface="LiSu" pitchFamily="49" charset="-122"/>
                <a:ea typeface="LiSu" pitchFamily="49" charset="-122"/>
                <a:cs typeface="+mn-cs"/>
              </a:rPr>
              <a:t>			</a:t>
            </a:r>
            <a:endParaRPr lang="en-US" b="1" i="1" dirty="0">
              <a:ea typeface="+mn-ea"/>
              <a:cs typeface="+mn-cs"/>
            </a:endParaRP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id-ID" sz="2500" b="1" dirty="0">
              <a:solidFill>
                <a:schemeClr val="bg1"/>
              </a:solidFill>
              <a:latin typeface="Aharoni" pitchFamily="2" charset="-79"/>
              <a:ea typeface="+mn-ea"/>
              <a:cs typeface="Aharoni" pitchFamily="2" charset="-79"/>
            </a:endParaRP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b="1" u="sng" dirty="0">
              <a:solidFill>
                <a:srgbClr val="FFFF00"/>
              </a:solidFill>
              <a:ea typeface="+mn-ea"/>
              <a:cs typeface="+mn-cs"/>
            </a:endParaRP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b="1" u="sng" dirty="0">
              <a:solidFill>
                <a:srgbClr val="FFFF00"/>
              </a:solidFill>
              <a:ea typeface="+mn-ea"/>
              <a:cs typeface="+mn-cs"/>
            </a:endParaRP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600" b="1" dirty="0">
                <a:solidFill>
                  <a:srgbClr val="FFFF00"/>
                </a:solidFill>
                <a:ea typeface="+mn-ea"/>
                <a:cs typeface="+mn-cs"/>
              </a:rPr>
              <a:t>JAKARTA,  NOVEMBER  </a:t>
            </a:r>
            <a:r>
              <a:rPr lang="en-US" sz="3500" b="1" dirty="0">
                <a:solidFill>
                  <a:srgbClr val="FFFF00"/>
                </a:solidFill>
                <a:ea typeface="+mn-ea"/>
                <a:cs typeface="+mn-cs"/>
              </a:rPr>
              <a:t>2023</a:t>
            </a:r>
            <a:endParaRPr lang="en-US" b="1" dirty="0">
              <a:solidFill>
                <a:srgbClr val="FFFF00"/>
              </a:solidFill>
              <a:ea typeface="+mn-ea"/>
              <a:cs typeface="+mn-cs"/>
            </a:endParaRPr>
          </a:p>
        </p:txBody>
      </p:sp>
      <p:sp>
        <p:nvSpPr>
          <p:cNvPr id="54275" name="Slide Number Placeholder 12">
            <a:extLst>
              <a:ext uri="{FF2B5EF4-FFF2-40B4-BE49-F238E27FC236}">
                <a16:creationId xmlns:a16="http://schemas.microsoft.com/office/drawing/2014/main" id="{3C1B1E05-50F9-91C0-E9FB-31F58CBCE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382000" y="6492875"/>
            <a:ext cx="762000" cy="365125"/>
          </a:xfrm>
          <a:solidFill>
            <a:schemeClr val="bg1"/>
          </a:solidFill>
          <a:ln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FEAC014-2154-0B45-98E8-E07207EDC3D2}" type="slidenum">
              <a:rPr lang="id-ID" altLang="en-US" sz="1400">
                <a:solidFill>
                  <a:srgbClr val="000000"/>
                </a:solidFill>
                <a:latin typeface="Century Schoolbook" panose="02040604050505020304" pitchFamily="18" charset="0"/>
              </a:rPr>
              <a:pPr eaLnBrk="1" hangingPunct="1"/>
              <a:t>1</a:t>
            </a:fld>
            <a:endParaRPr lang="id-ID" altLang="en-US" sz="1400">
              <a:solidFill>
                <a:srgbClr val="00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79DD561-C392-6585-C1BF-94FF807A6D19}"/>
              </a:ext>
            </a:extLst>
          </p:cNvPr>
          <p:cNvSpPr/>
          <p:nvPr/>
        </p:nvSpPr>
        <p:spPr>
          <a:xfrm>
            <a:off x="2357438" y="4797152"/>
            <a:ext cx="6535737" cy="1214437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0000CC"/>
            </a:solidFill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tabLst>
                <a:tab pos="2595563" algn="l"/>
                <a:tab pos="3052763" algn="l"/>
                <a:tab pos="3584575" algn="l"/>
              </a:tabLst>
              <a:defRPr/>
            </a:pPr>
            <a:endParaRPr lang="id-ID" sz="2200" b="0" kern="0" dirty="0">
              <a:solidFill>
                <a:srgbClr val="0000CC"/>
              </a:solidFill>
              <a:latin typeface="Candara" pitchFamily="34" charset="0"/>
              <a:ea typeface="LiSu" pitchFamily="49" charset="-122"/>
              <a:cs typeface="Aparajit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tabLst>
                <a:tab pos="2595563" algn="l"/>
                <a:tab pos="3052763" algn="l"/>
                <a:tab pos="3584575" algn="l"/>
              </a:tabLst>
              <a:defRPr/>
            </a:pPr>
            <a:r>
              <a:rPr lang="id-ID" sz="2200" b="0" kern="0" dirty="0">
                <a:solidFill>
                  <a:srgbClr val="0000CC"/>
                </a:solidFill>
                <a:latin typeface="Candara" pitchFamily="34" charset="0"/>
                <a:ea typeface="LiSu" pitchFamily="49" charset="-122"/>
                <a:cs typeface="Aparajita" pitchFamily="34" charset="0"/>
              </a:rPr>
              <a:t>  </a:t>
            </a:r>
            <a:r>
              <a:rPr lang="id-ID" sz="2200" b="0" kern="0" dirty="0">
                <a:solidFill>
                  <a:srgbClr val="0000CC"/>
                </a:solidFill>
                <a:ea typeface="LiSu" pitchFamily="49" charset="-122"/>
                <a:cs typeface="Arial" pitchFamily="34" charset="0"/>
              </a:rPr>
              <a:t>Dipaparkan Oleh</a:t>
            </a:r>
            <a:r>
              <a:rPr lang="en-US" sz="2200" b="0" kern="0" dirty="0">
                <a:solidFill>
                  <a:srgbClr val="0000CC"/>
                </a:solidFill>
                <a:ea typeface="LiSu" pitchFamily="49" charset="-122"/>
                <a:cs typeface="Arial" pitchFamily="34" charset="0"/>
              </a:rPr>
              <a:t> : </a:t>
            </a:r>
            <a:endParaRPr lang="id-ID" sz="2200" b="0" kern="0" dirty="0">
              <a:solidFill>
                <a:srgbClr val="0000CC"/>
              </a:solidFill>
              <a:ea typeface="LiSu" pitchFamily="49" charset="-122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tabLst>
                <a:tab pos="2595563" algn="l"/>
                <a:tab pos="3052763" algn="l"/>
                <a:tab pos="3584575" algn="l"/>
              </a:tabLst>
              <a:defRPr/>
            </a:pPr>
            <a:r>
              <a:rPr lang="id-ID" sz="2200" b="0" kern="0" dirty="0">
                <a:latin typeface="Candara" pitchFamily="34" charset="0"/>
                <a:ea typeface="LiSu" pitchFamily="49" charset="-122"/>
                <a:cs typeface="Aparajita" pitchFamily="34" charset="0"/>
              </a:rPr>
              <a:t> </a:t>
            </a:r>
            <a:r>
              <a:rPr lang="id-ID" sz="2200" b="0" kern="0" dirty="0" err="1">
                <a:latin typeface="Candara" pitchFamily="34" charset="0"/>
                <a:ea typeface="LiSu" pitchFamily="49" charset="-122"/>
                <a:cs typeface="Aparajita" pitchFamily="34" charset="0"/>
              </a:rPr>
              <a:t>Adv.Dr</a:t>
            </a:r>
            <a:r>
              <a:rPr lang="id-ID" sz="2200" b="0" kern="0" dirty="0">
                <a:latin typeface="Candara" pitchFamily="34" charset="0"/>
                <a:ea typeface="LiSu" pitchFamily="49" charset="-122"/>
                <a:cs typeface="Aparajita" pitchFamily="34" charset="0"/>
              </a:rPr>
              <a:t>.</a:t>
            </a:r>
            <a:r>
              <a:rPr lang="id-ID" sz="2200" b="0" kern="0" dirty="0">
                <a:solidFill>
                  <a:srgbClr val="0000CC"/>
                </a:solidFill>
                <a:latin typeface="Candara" pitchFamily="34" charset="0"/>
                <a:ea typeface="LiSu" pitchFamily="49" charset="-122"/>
                <a:cs typeface="Aparajita" pitchFamily="34" charset="0"/>
              </a:rPr>
              <a:t> </a:t>
            </a:r>
            <a:r>
              <a:rPr lang="en-US" sz="2200" b="0" u="sng" kern="0" dirty="0" err="1">
                <a:solidFill>
                  <a:sysClr val="windowText" lastClr="000000"/>
                </a:solidFill>
                <a:latin typeface="Candara" pitchFamily="34" charset="0"/>
                <a:ea typeface="LiSu" pitchFamily="49" charset="-122"/>
                <a:cs typeface="Aparajita" pitchFamily="34" charset="0"/>
              </a:rPr>
              <a:t>Nuryadin</a:t>
            </a:r>
            <a:r>
              <a:rPr lang="id-ID" sz="2200" b="0" u="sng" kern="0" dirty="0">
                <a:solidFill>
                  <a:sysClr val="windowText" lastClr="000000"/>
                </a:solidFill>
                <a:latin typeface="Candara" pitchFamily="34" charset="0"/>
                <a:ea typeface="LiSu" pitchFamily="49" charset="-122"/>
                <a:cs typeface="Aparajita" pitchFamily="34" charset="0"/>
              </a:rPr>
              <a:t>, S.E</a:t>
            </a:r>
            <a:r>
              <a:rPr lang="en-US" sz="2200" b="0" u="sng" kern="0" dirty="0">
                <a:solidFill>
                  <a:sysClr val="windowText" lastClr="000000"/>
                </a:solidFill>
                <a:latin typeface="Candara" pitchFamily="34" charset="0"/>
                <a:ea typeface="LiSu" pitchFamily="49" charset="-122"/>
                <a:cs typeface="Aparajita" pitchFamily="34" charset="0"/>
              </a:rPr>
              <a:t>., Ak., SH.,MM.,</a:t>
            </a:r>
            <a:r>
              <a:rPr lang="en-US" sz="2200" b="0" u="sng" kern="0" dirty="0" err="1">
                <a:solidFill>
                  <a:sysClr val="windowText" lastClr="000000"/>
                </a:solidFill>
                <a:latin typeface="Candara" pitchFamily="34" charset="0"/>
                <a:ea typeface="LiSu" pitchFamily="49" charset="-122"/>
                <a:cs typeface="Aparajita" pitchFamily="34" charset="0"/>
              </a:rPr>
              <a:t>Msi</a:t>
            </a:r>
            <a:r>
              <a:rPr lang="en-US" sz="2200" b="0" u="sng" kern="0" dirty="0">
                <a:solidFill>
                  <a:sysClr val="windowText" lastClr="000000"/>
                </a:solidFill>
                <a:latin typeface="Candara" pitchFamily="34" charset="0"/>
                <a:ea typeface="LiSu" pitchFamily="49" charset="-122"/>
                <a:cs typeface="Aparajita" pitchFamily="34" charset="0"/>
              </a:rPr>
              <a:t>., B.K.P.,CPA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tabLst>
                <a:tab pos="2595563" algn="l"/>
                <a:tab pos="3052763" algn="l"/>
                <a:tab pos="3584575" algn="l"/>
              </a:tabLst>
              <a:defRPr/>
            </a:pPr>
            <a:r>
              <a:rPr lang="en-US" sz="2200" b="0" kern="0" dirty="0">
                <a:solidFill>
                  <a:srgbClr val="0000CC"/>
                </a:solidFill>
                <a:latin typeface="Candara" pitchFamily="34" charset="0"/>
                <a:ea typeface="LiSu" pitchFamily="49" charset="-122"/>
                <a:cs typeface="Aparajita" pitchFamily="34" charset="0"/>
              </a:rPr>
              <a:t>  </a:t>
            </a:r>
            <a:r>
              <a:rPr lang="en-US" sz="2200" b="0" kern="0" dirty="0">
                <a:solidFill>
                  <a:sysClr val="windowText" lastClr="000000"/>
                </a:solidFill>
                <a:latin typeface="Candara" pitchFamily="34" charset="0"/>
                <a:ea typeface="LiSu" pitchFamily="49" charset="-122"/>
                <a:cs typeface="Aparajita" pitchFamily="34" charset="0"/>
              </a:rPr>
              <a:t>Tax-Trainer &amp; Tax-Consultant- Lecture</a:t>
            </a:r>
            <a:endParaRPr lang="id-ID" sz="2200" b="0" kern="0" dirty="0">
              <a:solidFill>
                <a:sysClr val="windowText" lastClr="000000"/>
              </a:solidFill>
              <a:latin typeface="Candara" pitchFamily="34" charset="0"/>
              <a:ea typeface="LiSu" pitchFamily="49" charset="-122"/>
              <a:cs typeface="Aparajita" pitchFamily="34" charset="0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tabLst>
                <a:tab pos="2595563" algn="l"/>
                <a:tab pos="3052763" algn="l"/>
                <a:tab pos="3584575" algn="l"/>
              </a:tabLst>
              <a:defRPr/>
            </a:pPr>
            <a:endParaRPr lang="id-ID" sz="2200" b="0" kern="0" dirty="0">
              <a:solidFill>
                <a:srgbClr val="0000CC"/>
              </a:solidFill>
              <a:latin typeface="Candara" pitchFamily="34" charset="0"/>
              <a:ea typeface="+mn-ea"/>
              <a:cs typeface="Aparajita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4146AC-87BD-996F-3A7B-59F6422B0E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3068638"/>
            <a:ext cx="2085975" cy="2781300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3DE87596-8E05-413B-5B41-1533E5031E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333375"/>
            <a:ext cx="8229600" cy="647700"/>
          </a:xfrm>
          <a:solidFill>
            <a:srgbClr val="C00000"/>
          </a:solidFill>
          <a:ln>
            <a:solidFill>
              <a:schemeClr val="bg1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dirty="0" err="1">
                <a:solidFill>
                  <a:schemeClr val="bg1"/>
                </a:solidFill>
                <a:latin typeface="Arial Black" pitchFamily="34" charset="0"/>
              </a:rPr>
              <a:t>Penghasilan</a:t>
            </a:r>
            <a:r>
              <a:rPr lang="en-US" sz="2800" dirty="0">
                <a:solidFill>
                  <a:schemeClr val="bg1"/>
                </a:solidFill>
                <a:latin typeface="Arial Black" pitchFamily="34" charset="0"/>
              </a:rPr>
              <a:t> Non </a:t>
            </a:r>
            <a:r>
              <a:rPr lang="en-US" sz="2800" dirty="0" err="1">
                <a:solidFill>
                  <a:schemeClr val="bg1"/>
                </a:solidFill>
                <a:latin typeface="Arial Black" pitchFamily="34" charset="0"/>
              </a:rPr>
              <a:t>Obyek</a:t>
            </a:r>
            <a:r>
              <a:rPr lang="en-US" sz="2800" dirty="0">
                <a:solidFill>
                  <a:schemeClr val="bg1"/>
                </a:solidFill>
                <a:latin typeface="Arial Black" pitchFamily="34" charset="0"/>
              </a:rPr>
              <a:t> (</a:t>
            </a:r>
            <a:r>
              <a:rPr lang="en-US" sz="2800" dirty="0" err="1">
                <a:solidFill>
                  <a:schemeClr val="bg1"/>
                </a:solidFill>
                <a:latin typeface="Arial Black" pitchFamily="34" charset="0"/>
              </a:rPr>
              <a:t>Pasal</a:t>
            </a:r>
            <a:r>
              <a:rPr lang="en-US" sz="2800" dirty="0">
                <a:solidFill>
                  <a:schemeClr val="bg1"/>
                </a:solidFill>
                <a:latin typeface="Arial Black" pitchFamily="34" charset="0"/>
              </a:rPr>
              <a:t> 4 </a:t>
            </a:r>
            <a:r>
              <a:rPr lang="en-US" sz="2800" dirty="0" err="1">
                <a:solidFill>
                  <a:schemeClr val="bg1"/>
                </a:solidFill>
                <a:latin typeface="Arial Black" pitchFamily="34" charset="0"/>
              </a:rPr>
              <a:t>ayat</a:t>
            </a:r>
            <a:r>
              <a:rPr lang="en-US" sz="2800" dirty="0">
                <a:solidFill>
                  <a:schemeClr val="bg1"/>
                </a:solidFill>
                <a:latin typeface="Arial Black" pitchFamily="34" charset="0"/>
              </a:rPr>
              <a:t> 3)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31F8A197-4076-C01D-5F9C-0FC97D40A7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1268413"/>
            <a:ext cx="8507413" cy="5056187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636587" lvl="1" indent="-457200" algn="just" eaLnBrk="1" hangingPunct="1">
              <a:buFont typeface="Wingdings 2" pitchFamily="18" charset="2"/>
              <a:buNone/>
              <a:defRPr/>
            </a:pPr>
            <a:r>
              <a:rPr lang="en-US" dirty="0">
                <a:ea typeface="+mn-ea"/>
              </a:rPr>
              <a:t>f.	D</a:t>
            </a:r>
            <a:r>
              <a:rPr lang="id-ID" dirty="0">
                <a:ea typeface="+mn-ea"/>
              </a:rPr>
              <a:t>ividen </a:t>
            </a:r>
            <a:r>
              <a:rPr lang="en-US" dirty="0">
                <a:ea typeface="+mn-ea"/>
              </a:rPr>
              <a:t>/</a:t>
            </a:r>
            <a:r>
              <a:rPr lang="id-ID" dirty="0">
                <a:ea typeface="+mn-ea"/>
              </a:rPr>
              <a:t> bagian laba yg diterima </a:t>
            </a:r>
            <a:r>
              <a:rPr lang="en-US" dirty="0">
                <a:ea typeface="+mn-ea"/>
              </a:rPr>
              <a:t>/</a:t>
            </a:r>
            <a:r>
              <a:rPr lang="id-ID" dirty="0">
                <a:ea typeface="+mn-ea"/>
              </a:rPr>
              <a:t> diperoleh</a:t>
            </a:r>
            <a:r>
              <a:rPr lang="en-US" dirty="0">
                <a:ea typeface="+mn-ea"/>
              </a:rPr>
              <a:t>:</a:t>
            </a:r>
          </a:p>
          <a:p>
            <a:pPr marL="636587" lvl="1" indent="-457200" algn="just" eaLnBrk="1" hangingPunct="1">
              <a:buFont typeface="Wingdings 2" pitchFamily="18" charset="2"/>
              <a:buNone/>
              <a:tabLst>
                <a:tab pos="898525" algn="l"/>
              </a:tabLst>
              <a:defRPr/>
            </a:pPr>
            <a:r>
              <a:rPr lang="en-US" dirty="0">
                <a:ea typeface="+mn-ea"/>
              </a:rPr>
              <a:t>	-	P</a:t>
            </a:r>
            <a:r>
              <a:rPr lang="id-ID" dirty="0">
                <a:ea typeface="+mn-ea"/>
              </a:rPr>
              <a:t>erseroan </a:t>
            </a:r>
            <a:r>
              <a:rPr lang="en-US" dirty="0">
                <a:ea typeface="+mn-ea"/>
              </a:rPr>
              <a:t>T</a:t>
            </a:r>
            <a:r>
              <a:rPr lang="id-ID" dirty="0">
                <a:ea typeface="+mn-ea"/>
              </a:rPr>
              <a:t>erbatas </a:t>
            </a:r>
            <a:r>
              <a:rPr lang="en-US" dirty="0">
                <a:ea typeface="+mn-ea"/>
              </a:rPr>
              <a:t>(PT) </a:t>
            </a:r>
            <a:r>
              <a:rPr lang="id-ID" dirty="0">
                <a:ea typeface="+mn-ea"/>
              </a:rPr>
              <a:t>sbg Wajib Pajak dalam negeri,</a:t>
            </a:r>
            <a:endParaRPr lang="en-US" dirty="0">
              <a:ea typeface="+mn-ea"/>
            </a:endParaRPr>
          </a:p>
          <a:p>
            <a:pPr marL="636587" lvl="1" indent="-457200" algn="just" eaLnBrk="1" hangingPunct="1">
              <a:buFont typeface="Wingdings 2" pitchFamily="18" charset="2"/>
              <a:buNone/>
              <a:tabLst>
                <a:tab pos="898525" algn="l"/>
              </a:tabLst>
              <a:defRPr/>
            </a:pPr>
            <a:r>
              <a:rPr lang="en-US" dirty="0">
                <a:ea typeface="+mn-ea"/>
              </a:rPr>
              <a:t>	-	K</a:t>
            </a:r>
            <a:r>
              <a:rPr lang="id-ID" dirty="0">
                <a:ea typeface="+mn-ea"/>
              </a:rPr>
              <a:t>operasi, </a:t>
            </a:r>
            <a:endParaRPr lang="en-US" dirty="0">
              <a:ea typeface="+mn-ea"/>
            </a:endParaRPr>
          </a:p>
          <a:p>
            <a:pPr marL="636587" lvl="1" indent="-457200" algn="just" eaLnBrk="1" hangingPunct="1">
              <a:buFont typeface="Wingdings 2" pitchFamily="18" charset="2"/>
              <a:buNone/>
              <a:tabLst>
                <a:tab pos="898525" algn="l"/>
              </a:tabLst>
              <a:defRPr/>
            </a:pPr>
            <a:r>
              <a:rPr lang="en-US" dirty="0">
                <a:ea typeface="+mn-ea"/>
              </a:rPr>
              <a:t>	-	B</a:t>
            </a:r>
            <a:r>
              <a:rPr lang="id-ID" dirty="0">
                <a:ea typeface="+mn-ea"/>
              </a:rPr>
              <a:t>adan </a:t>
            </a:r>
            <a:r>
              <a:rPr lang="en-US" dirty="0">
                <a:ea typeface="+mn-ea"/>
              </a:rPr>
              <a:t>U</a:t>
            </a:r>
            <a:r>
              <a:rPr lang="id-ID" dirty="0">
                <a:ea typeface="+mn-ea"/>
              </a:rPr>
              <a:t>saha </a:t>
            </a:r>
            <a:r>
              <a:rPr lang="en-US" dirty="0">
                <a:ea typeface="+mn-ea"/>
              </a:rPr>
              <a:t>M</a:t>
            </a:r>
            <a:r>
              <a:rPr lang="id-ID" dirty="0">
                <a:ea typeface="+mn-ea"/>
              </a:rPr>
              <a:t>ilik </a:t>
            </a:r>
            <a:r>
              <a:rPr lang="en-US" dirty="0">
                <a:ea typeface="+mn-ea"/>
              </a:rPr>
              <a:t>N</a:t>
            </a:r>
            <a:r>
              <a:rPr lang="id-ID" dirty="0">
                <a:ea typeface="+mn-ea"/>
              </a:rPr>
              <a:t>egara</a:t>
            </a:r>
            <a:r>
              <a:rPr lang="en-US" dirty="0">
                <a:ea typeface="+mn-ea"/>
              </a:rPr>
              <a:t> (BUMN)</a:t>
            </a:r>
            <a:r>
              <a:rPr lang="id-ID" dirty="0">
                <a:ea typeface="+mn-ea"/>
              </a:rPr>
              <a:t>, atau </a:t>
            </a:r>
            <a:endParaRPr lang="en-US" dirty="0">
              <a:ea typeface="+mn-ea"/>
            </a:endParaRPr>
          </a:p>
          <a:p>
            <a:pPr marL="636587" lvl="1" indent="-457200" algn="just" eaLnBrk="1" hangingPunct="1">
              <a:buFont typeface="Wingdings 2" pitchFamily="18" charset="2"/>
              <a:buNone/>
              <a:tabLst>
                <a:tab pos="898525" algn="l"/>
              </a:tabLst>
              <a:defRPr/>
            </a:pPr>
            <a:r>
              <a:rPr lang="en-US" dirty="0">
                <a:ea typeface="+mn-ea"/>
              </a:rPr>
              <a:t>	-	B</a:t>
            </a:r>
            <a:r>
              <a:rPr lang="id-ID" dirty="0">
                <a:ea typeface="+mn-ea"/>
              </a:rPr>
              <a:t>adan </a:t>
            </a:r>
            <a:r>
              <a:rPr lang="en-US" dirty="0">
                <a:ea typeface="+mn-ea"/>
              </a:rPr>
              <a:t>U</a:t>
            </a:r>
            <a:r>
              <a:rPr lang="id-ID" dirty="0">
                <a:ea typeface="+mn-ea"/>
              </a:rPr>
              <a:t>saha </a:t>
            </a:r>
            <a:r>
              <a:rPr lang="en-US" dirty="0">
                <a:ea typeface="+mn-ea"/>
              </a:rPr>
              <a:t>M</a:t>
            </a:r>
            <a:r>
              <a:rPr lang="id-ID" dirty="0">
                <a:ea typeface="+mn-ea"/>
              </a:rPr>
              <a:t>ilik </a:t>
            </a:r>
            <a:r>
              <a:rPr lang="en-US" dirty="0">
                <a:ea typeface="+mn-ea"/>
              </a:rPr>
              <a:t>D</a:t>
            </a:r>
            <a:r>
              <a:rPr lang="id-ID" dirty="0">
                <a:ea typeface="+mn-ea"/>
              </a:rPr>
              <a:t>aerah</a:t>
            </a:r>
            <a:r>
              <a:rPr lang="en-US" dirty="0">
                <a:ea typeface="+mn-ea"/>
              </a:rPr>
              <a:t> (BUMD)</a:t>
            </a:r>
            <a:r>
              <a:rPr lang="id-ID" dirty="0">
                <a:ea typeface="+mn-ea"/>
              </a:rPr>
              <a:t>,  </a:t>
            </a:r>
            <a:endParaRPr lang="en-US" dirty="0">
              <a:ea typeface="+mn-ea"/>
            </a:endParaRPr>
          </a:p>
          <a:p>
            <a:pPr marL="636587" lvl="1" indent="-457200" algn="just" eaLnBrk="1" hangingPunct="1">
              <a:buFont typeface="Wingdings 2" pitchFamily="18" charset="2"/>
              <a:buNone/>
              <a:tabLst>
                <a:tab pos="898525" algn="l"/>
              </a:tabLst>
              <a:defRPr/>
            </a:pPr>
            <a:r>
              <a:rPr lang="en-US" dirty="0">
                <a:ea typeface="+mn-ea"/>
              </a:rPr>
              <a:t>	</a:t>
            </a:r>
            <a:r>
              <a:rPr lang="id-ID" dirty="0">
                <a:ea typeface="+mn-ea"/>
              </a:rPr>
              <a:t>dari penyertaan modal pada badan usaha yg didirikan </a:t>
            </a:r>
            <a:r>
              <a:rPr lang="en-US" dirty="0">
                <a:ea typeface="+mn-ea"/>
              </a:rPr>
              <a:t>&amp;</a:t>
            </a:r>
            <a:r>
              <a:rPr lang="id-ID" dirty="0">
                <a:ea typeface="+mn-ea"/>
              </a:rPr>
              <a:t> bertempat kedudukan di Indonesia </a:t>
            </a:r>
            <a:r>
              <a:rPr lang="id-ID" sz="3200" u="sng" dirty="0">
                <a:ea typeface="+mn-ea"/>
              </a:rPr>
              <a:t>dg syarat:</a:t>
            </a:r>
            <a:endParaRPr lang="en-US" u="sng" dirty="0">
              <a:ea typeface="+mn-ea"/>
            </a:endParaRPr>
          </a:p>
          <a:p>
            <a:pPr marL="450850" lvl="1" indent="-271463" algn="just" eaLnBrk="1" hangingPunct="1">
              <a:buFont typeface="Wingdings 2" pitchFamily="18" charset="2"/>
              <a:buNone/>
              <a:tabLst>
                <a:tab pos="898525" algn="l"/>
                <a:tab pos="1339850" algn="l"/>
              </a:tabLst>
              <a:defRPr/>
            </a:pPr>
            <a:r>
              <a:rPr lang="id-ID" dirty="0">
                <a:ea typeface="+mn-ea"/>
              </a:rPr>
              <a:t>	</a:t>
            </a:r>
            <a:r>
              <a:rPr lang="en-US" dirty="0">
                <a:ea typeface="+mn-ea"/>
              </a:rPr>
              <a:t>	1.	</a:t>
            </a:r>
            <a:r>
              <a:rPr lang="en-US" dirty="0" err="1">
                <a:ea typeface="+mn-ea"/>
              </a:rPr>
              <a:t>D</a:t>
            </a:r>
            <a:r>
              <a:rPr lang="en-US" sz="2200" dirty="0" err="1">
                <a:ea typeface="+mn-ea"/>
              </a:rPr>
              <a:t>ividen</a:t>
            </a:r>
            <a:r>
              <a:rPr lang="en-US" sz="2200" dirty="0">
                <a:ea typeface="+mn-ea"/>
              </a:rPr>
              <a:t> </a:t>
            </a:r>
            <a:r>
              <a:rPr lang="en-US" sz="2200" dirty="0" err="1">
                <a:ea typeface="+mn-ea"/>
              </a:rPr>
              <a:t>berasal</a:t>
            </a:r>
            <a:r>
              <a:rPr lang="en-US" sz="2200" dirty="0">
                <a:ea typeface="+mn-ea"/>
              </a:rPr>
              <a:t> </a:t>
            </a:r>
            <a:r>
              <a:rPr lang="en-US" sz="2200" dirty="0" err="1">
                <a:ea typeface="+mn-ea"/>
              </a:rPr>
              <a:t>dari</a:t>
            </a:r>
            <a:r>
              <a:rPr lang="en-US" sz="2200" dirty="0">
                <a:ea typeface="+mn-ea"/>
              </a:rPr>
              <a:t> </a:t>
            </a:r>
            <a:r>
              <a:rPr lang="en-US" sz="2200" b="1" u="sng" dirty="0" err="1">
                <a:ea typeface="+mn-ea"/>
              </a:rPr>
              <a:t>cadangan</a:t>
            </a:r>
            <a:r>
              <a:rPr lang="en-US" sz="2200" b="1" u="sng" dirty="0">
                <a:ea typeface="+mn-ea"/>
              </a:rPr>
              <a:t> </a:t>
            </a:r>
            <a:r>
              <a:rPr lang="en-US" sz="2200" b="1" u="sng" dirty="0" err="1">
                <a:ea typeface="+mn-ea"/>
              </a:rPr>
              <a:t>laba</a:t>
            </a:r>
            <a:r>
              <a:rPr lang="en-US" sz="2200" b="1" u="sng" dirty="0">
                <a:ea typeface="+mn-ea"/>
              </a:rPr>
              <a:t> </a:t>
            </a:r>
            <a:r>
              <a:rPr lang="en-US" sz="2200" b="1" u="sng" dirty="0" err="1">
                <a:ea typeface="+mn-ea"/>
              </a:rPr>
              <a:t>yg</a:t>
            </a:r>
            <a:r>
              <a:rPr lang="en-US" sz="2200" b="1" u="sng" dirty="0">
                <a:ea typeface="+mn-ea"/>
              </a:rPr>
              <a:t> </a:t>
            </a:r>
            <a:r>
              <a:rPr lang="en-US" sz="2200" b="1" u="sng" dirty="0" err="1">
                <a:ea typeface="+mn-ea"/>
              </a:rPr>
              <a:t>ditahan</a:t>
            </a:r>
            <a:r>
              <a:rPr lang="en-US" sz="2200" dirty="0">
                <a:ea typeface="+mn-ea"/>
              </a:rPr>
              <a:t>; </a:t>
            </a:r>
            <a:r>
              <a:rPr lang="en-US" sz="2200" dirty="0" err="1">
                <a:ea typeface="+mn-ea"/>
              </a:rPr>
              <a:t>dan</a:t>
            </a:r>
            <a:endParaRPr lang="en-US" sz="2200" dirty="0">
              <a:ea typeface="+mn-ea"/>
            </a:endParaRPr>
          </a:p>
          <a:p>
            <a:pPr marL="450850" lvl="1" indent="-271463" algn="just" eaLnBrk="1" hangingPunct="1">
              <a:buFont typeface="Wingdings 2" pitchFamily="18" charset="2"/>
              <a:buNone/>
              <a:tabLst>
                <a:tab pos="898525" algn="l"/>
                <a:tab pos="1339850" algn="l"/>
              </a:tabLst>
              <a:defRPr/>
            </a:pPr>
            <a:r>
              <a:rPr lang="en-US" sz="2200" dirty="0">
                <a:ea typeface="+mn-ea"/>
              </a:rPr>
              <a:t>	</a:t>
            </a:r>
            <a:r>
              <a:rPr lang="id-ID" sz="2200" dirty="0">
                <a:ea typeface="+mn-ea"/>
              </a:rPr>
              <a:t>	</a:t>
            </a:r>
            <a:r>
              <a:rPr lang="en-US" dirty="0">
                <a:ea typeface="+mn-ea"/>
              </a:rPr>
              <a:t>2.</a:t>
            </a:r>
            <a:r>
              <a:rPr lang="en-US" sz="2200" dirty="0">
                <a:ea typeface="+mn-ea"/>
              </a:rPr>
              <a:t> 	</a:t>
            </a:r>
            <a:r>
              <a:rPr lang="en-US" sz="2200" dirty="0" err="1">
                <a:ea typeface="+mn-ea"/>
              </a:rPr>
              <a:t>Bagi</a:t>
            </a:r>
            <a:r>
              <a:rPr lang="en-US" sz="2200" dirty="0">
                <a:ea typeface="+mn-ea"/>
              </a:rPr>
              <a:t> PT, BUMN, </a:t>
            </a:r>
            <a:r>
              <a:rPr lang="en-US" sz="2200" dirty="0" err="1">
                <a:ea typeface="+mn-ea"/>
              </a:rPr>
              <a:t>dan</a:t>
            </a:r>
            <a:r>
              <a:rPr lang="en-US" sz="2200" dirty="0">
                <a:ea typeface="+mn-ea"/>
              </a:rPr>
              <a:t> BUMD </a:t>
            </a:r>
            <a:r>
              <a:rPr lang="en-US" sz="2200" dirty="0" err="1">
                <a:ea typeface="+mn-ea"/>
              </a:rPr>
              <a:t>yg</a:t>
            </a:r>
            <a:r>
              <a:rPr lang="en-US" sz="2200" dirty="0">
                <a:ea typeface="+mn-ea"/>
              </a:rPr>
              <a:t> </a:t>
            </a:r>
            <a:r>
              <a:rPr lang="en-US" sz="2200" dirty="0" err="1">
                <a:ea typeface="+mn-ea"/>
              </a:rPr>
              <a:t>menerima</a:t>
            </a:r>
            <a:r>
              <a:rPr lang="en-US" sz="2200" dirty="0">
                <a:ea typeface="+mn-ea"/>
              </a:rPr>
              <a:t> </a:t>
            </a:r>
            <a:r>
              <a:rPr lang="en-US" sz="2200" dirty="0" err="1">
                <a:ea typeface="+mn-ea"/>
              </a:rPr>
              <a:t>dividen</a:t>
            </a:r>
            <a:r>
              <a:rPr lang="en-US" sz="2200" dirty="0">
                <a:ea typeface="+mn-ea"/>
              </a:rPr>
              <a:t>, 			</a:t>
            </a:r>
            <a:r>
              <a:rPr lang="en-US" sz="2200" dirty="0" err="1">
                <a:ea typeface="+mn-ea"/>
              </a:rPr>
              <a:t>kepemilikan</a:t>
            </a:r>
            <a:r>
              <a:rPr lang="en-US" sz="2200" dirty="0">
                <a:ea typeface="+mn-ea"/>
              </a:rPr>
              <a:t> </a:t>
            </a:r>
            <a:r>
              <a:rPr lang="en-US" sz="2200" dirty="0" err="1">
                <a:ea typeface="+mn-ea"/>
              </a:rPr>
              <a:t>saham</a:t>
            </a:r>
            <a:r>
              <a:rPr lang="en-US" sz="2200" dirty="0">
                <a:ea typeface="+mn-ea"/>
              </a:rPr>
              <a:t> </a:t>
            </a:r>
            <a:r>
              <a:rPr lang="en-US" sz="2200" dirty="0" err="1">
                <a:ea typeface="+mn-ea"/>
              </a:rPr>
              <a:t>pada</a:t>
            </a:r>
            <a:r>
              <a:rPr lang="en-US" sz="2200" dirty="0">
                <a:ea typeface="+mn-ea"/>
              </a:rPr>
              <a:t> </a:t>
            </a:r>
            <a:r>
              <a:rPr lang="en-US" sz="2200" dirty="0" err="1">
                <a:ea typeface="+mn-ea"/>
              </a:rPr>
              <a:t>badan</a:t>
            </a:r>
            <a:r>
              <a:rPr lang="en-US" sz="2200" dirty="0">
                <a:ea typeface="+mn-ea"/>
              </a:rPr>
              <a:t> </a:t>
            </a:r>
            <a:r>
              <a:rPr lang="en-US" sz="2200" dirty="0" err="1">
                <a:ea typeface="+mn-ea"/>
              </a:rPr>
              <a:t>yg</a:t>
            </a:r>
            <a:r>
              <a:rPr lang="en-US" sz="2200" dirty="0">
                <a:ea typeface="+mn-ea"/>
              </a:rPr>
              <a:t> </a:t>
            </a:r>
            <a:r>
              <a:rPr lang="en-US" sz="2200" dirty="0" err="1">
                <a:ea typeface="+mn-ea"/>
              </a:rPr>
              <a:t>memberikan</a:t>
            </a:r>
            <a:r>
              <a:rPr lang="en-US" sz="2200" dirty="0">
                <a:ea typeface="+mn-ea"/>
              </a:rPr>
              <a:t> </a:t>
            </a:r>
            <a:r>
              <a:rPr lang="en-US" sz="2200" dirty="0" err="1">
                <a:ea typeface="+mn-ea"/>
              </a:rPr>
              <a:t>Dividen</a:t>
            </a:r>
            <a:r>
              <a:rPr lang="en-US" sz="2200" dirty="0">
                <a:ea typeface="+mn-ea"/>
              </a:rPr>
              <a:t> 			</a:t>
            </a:r>
            <a:r>
              <a:rPr lang="en-US" sz="2200" b="1" u="sng" dirty="0">
                <a:ea typeface="+mn-ea"/>
              </a:rPr>
              <a:t>paling </a:t>
            </a:r>
            <a:r>
              <a:rPr lang="en-US" sz="2200" b="1" u="sng" dirty="0" err="1">
                <a:ea typeface="+mn-ea"/>
              </a:rPr>
              <a:t>rendah</a:t>
            </a:r>
            <a:r>
              <a:rPr lang="en-US" sz="2200" b="1" u="sng" dirty="0">
                <a:ea typeface="+mn-ea"/>
              </a:rPr>
              <a:t> 25% </a:t>
            </a:r>
            <a:r>
              <a:rPr lang="en-US" sz="2200" dirty="0">
                <a:ea typeface="+mn-ea"/>
              </a:rPr>
              <a:t>(</a:t>
            </a:r>
            <a:r>
              <a:rPr lang="en-US" sz="2200" dirty="0" err="1">
                <a:ea typeface="+mn-ea"/>
              </a:rPr>
              <a:t>duapuluh</a:t>
            </a:r>
            <a:r>
              <a:rPr lang="en-US" sz="2200" dirty="0">
                <a:ea typeface="+mn-ea"/>
              </a:rPr>
              <a:t> lima </a:t>
            </a:r>
            <a:r>
              <a:rPr lang="en-US" sz="2200" dirty="0" err="1">
                <a:ea typeface="+mn-ea"/>
              </a:rPr>
              <a:t>persen</a:t>
            </a:r>
            <a:r>
              <a:rPr lang="en-US" sz="2200" dirty="0">
                <a:ea typeface="+mn-ea"/>
              </a:rPr>
              <a:t>) </a:t>
            </a:r>
            <a:r>
              <a:rPr lang="en-US" sz="2200" dirty="0" err="1">
                <a:ea typeface="+mn-ea"/>
              </a:rPr>
              <a:t>dari</a:t>
            </a:r>
            <a:r>
              <a:rPr lang="en-US" sz="2200" dirty="0">
                <a:ea typeface="+mn-ea"/>
              </a:rPr>
              <a:t> </a:t>
            </a:r>
            <a:r>
              <a:rPr lang="en-US" sz="2200" dirty="0" err="1">
                <a:ea typeface="+mn-ea"/>
              </a:rPr>
              <a:t>jumlah</a:t>
            </a:r>
            <a:r>
              <a:rPr lang="en-US" sz="2200" dirty="0">
                <a:ea typeface="+mn-ea"/>
              </a:rPr>
              <a:t> 			modal yang </a:t>
            </a:r>
            <a:r>
              <a:rPr lang="en-US" sz="2200" dirty="0" err="1">
                <a:ea typeface="+mn-ea"/>
              </a:rPr>
              <a:t>disetor</a:t>
            </a:r>
            <a:r>
              <a:rPr lang="en-US" sz="2200" dirty="0">
                <a:ea typeface="+mn-ea"/>
              </a:rPr>
              <a:t>.</a:t>
            </a:r>
          </a:p>
          <a:p>
            <a:pPr marL="450850" lvl="1" indent="-271463" algn="just" eaLnBrk="1" hangingPunct="1">
              <a:buFont typeface="Wingdings 2" pitchFamily="18" charset="2"/>
              <a:buNone/>
              <a:defRPr/>
            </a:pPr>
            <a:r>
              <a:rPr lang="en-US" sz="2200" dirty="0">
                <a:ea typeface="+mn-ea"/>
              </a:rPr>
              <a:t>	</a:t>
            </a:r>
            <a:r>
              <a:rPr lang="id-ID" sz="2200" dirty="0">
                <a:ea typeface="+mn-ea"/>
              </a:rPr>
              <a:t>	</a:t>
            </a:r>
            <a:endParaRPr lang="en-US" sz="2200" dirty="0">
              <a:ea typeface="+mn-ea"/>
            </a:endParaRPr>
          </a:p>
        </p:txBody>
      </p:sp>
      <p:sp>
        <p:nvSpPr>
          <p:cNvPr id="66563" name="Slide Number Placeholder 12">
            <a:extLst>
              <a:ext uri="{FF2B5EF4-FFF2-40B4-BE49-F238E27FC236}">
                <a16:creationId xmlns:a16="http://schemas.microsoft.com/office/drawing/2014/main" id="{1BD2F50D-BBB6-6342-6528-C1AD288E4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382000" y="6492875"/>
            <a:ext cx="762000" cy="365125"/>
          </a:xfrm>
          <a:solidFill>
            <a:schemeClr val="bg1"/>
          </a:solidFill>
          <a:ln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ED0D82EF-F4CC-A448-9CED-FECE54D61F0C}" type="slidenum">
              <a:rPr lang="id-ID" altLang="en-US" sz="1400">
                <a:solidFill>
                  <a:srgbClr val="000000"/>
                </a:solidFill>
              </a:rPr>
              <a:pPr algn="ctr" eaLnBrk="1" hangingPunct="1"/>
              <a:t>10</a:t>
            </a:fld>
            <a:endParaRPr lang="id-ID" altLang="en-US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04BB0BB6-E939-E294-6EAF-E51CA0F068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333375"/>
            <a:ext cx="8229600" cy="647700"/>
          </a:xfrm>
          <a:solidFill>
            <a:srgbClr val="C00000"/>
          </a:solidFill>
          <a:ln>
            <a:solidFill>
              <a:schemeClr val="bg1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dirty="0" err="1">
                <a:solidFill>
                  <a:schemeClr val="bg1"/>
                </a:solidFill>
                <a:latin typeface="Arial Black" pitchFamily="34" charset="0"/>
              </a:rPr>
              <a:t>Penghasilan</a:t>
            </a:r>
            <a:r>
              <a:rPr lang="en-US" sz="2800" dirty="0">
                <a:solidFill>
                  <a:schemeClr val="bg1"/>
                </a:solidFill>
                <a:latin typeface="Arial Black" pitchFamily="34" charset="0"/>
              </a:rPr>
              <a:t> Non </a:t>
            </a:r>
            <a:r>
              <a:rPr lang="en-US" sz="2800" dirty="0" err="1">
                <a:solidFill>
                  <a:schemeClr val="bg1"/>
                </a:solidFill>
                <a:latin typeface="Arial Black" pitchFamily="34" charset="0"/>
              </a:rPr>
              <a:t>Obyek</a:t>
            </a:r>
            <a:r>
              <a:rPr lang="en-US" sz="2800" dirty="0">
                <a:solidFill>
                  <a:schemeClr val="bg1"/>
                </a:solidFill>
                <a:latin typeface="Arial Black" pitchFamily="34" charset="0"/>
              </a:rPr>
              <a:t> (</a:t>
            </a:r>
            <a:r>
              <a:rPr lang="en-US" sz="2800" dirty="0" err="1">
                <a:solidFill>
                  <a:schemeClr val="bg1"/>
                </a:solidFill>
                <a:latin typeface="Arial Black" pitchFamily="34" charset="0"/>
              </a:rPr>
              <a:t>Pasal</a:t>
            </a:r>
            <a:r>
              <a:rPr lang="en-US" sz="2800" dirty="0">
                <a:solidFill>
                  <a:schemeClr val="bg1"/>
                </a:solidFill>
                <a:latin typeface="Arial Black" pitchFamily="34" charset="0"/>
              </a:rPr>
              <a:t> 4 </a:t>
            </a:r>
            <a:r>
              <a:rPr lang="en-US" sz="2800" dirty="0" err="1">
                <a:solidFill>
                  <a:schemeClr val="bg1"/>
                </a:solidFill>
                <a:latin typeface="Arial Black" pitchFamily="34" charset="0"/>
              </a:rPr>
              <a:t>ayat</a:t>
            </a:r>
            <a:r>
              <a:rPr lang="en-US" sz="2800" dirty="0">
                <a:solidFill>
                  <a:schemeClr val="bg1"/>
                </a:solidFill>
                <a:latin typeface="Arial Black" pitchFamily="34" charset="0"/>
              </a:rPr>
              <a:t> 3)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043F0572-0B5D-CEA9-7F07-2EF59E63E0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1268413"/>
            <a:ext cx="8507413" cy="5056187"/>
          </a:xfr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6575" marR="0" indent="-536575" algn="just" eaLnBrk="1" hangingPunct="1"/>
            <a:r>
              <a:rPr lang="en-US" altLang="en-US" sz="2200">
                <a:ea typeface="ＭＳ Ｐゴシック" panose="020B0600070205080204" pitchFamily="34" charset="-128"/>
              </a:rPr>
              <a:t> g. 	Iuran yg diterima / diperoleh Dana Pensiun yg pendiriannya telah disahkan oleh Menteri Keuangan, baik yg dibayar oleh pemberi kerja maupun pegawai</a:t>
            </a:r>
            <a:r>
              <a:rPr lang="id-ID" altLang="en-US" sz="2200">
                <a:ea typeface="ＭＳ Ｐゴシック" panose="020B0600070205080204" pitchFamily="34" charset="-128"/>
              </a:rPr>
              <a:t>;</a:t>
            </a:r>
            <a:endParaRPr lang="en-US" altLang="en-US" sz="2200">
              <a:ea typeface="ＭＳ Ｐゴシック" panose="020B0600070205080204" pitchFamily="34" charset="-128"/>
            </a:endParaRPr>
          </a:p>
          <a:p>
            <a:pPr marL="536575" marR="0" indent="-536575" algn="just" eaLnBrk="1" hangingPunct="1"/>
            <a:endParaRPr lang="en-US" altLang="en-US" sz="2200">
              <a:ea typeface="ＭＳ Ｐゴシック" panose="020B0600070205080204" pitchFamily="34" charset="-128"/>
            </a:endParaRPr>
          </a:p>
          <a:p>
            <a:pPr marL="536575" marR="0" indent="-536575" algn="just" eaLnBrk="1" hangingPunct="1"/>
            <a:r>
              <a:rPr lang="en-US" altLang="en-US" sz="2200">
                <a:ea typeface="ＭＳ Ｐゴシック" panose="020B0600070205080204" pitchFamily="34" charset="-128"/>
              </a:rPr>
              <a:t> h.	Penghasilan dari modal yg ditanamkan oleh Dana Pensiun sebagaimana dimaksud pada huruf g, dalam bidang-bidang tertentu yg ditetapkan dg Keputusan Menteri Keuangan;</a:t>
            </a:r>
          </a:p>
          <a:p>
            <a:pPr marL="536575" marR="0" indent="-536575" algn="just" eaLnBrk="1" hangingPunct="1"/>
            <a:endParaRPr lang="en-US" altLang="en-US" sz="2200">
              <a:ea typeface="ＭＳ Ｐゴシック" panose="020B0600070205080204" pitchFamily="34" charset="-128"/>
            </a:endParaRPr>
          </a:p>
          <a:p>
            <a:pPr marL="536575" marR="0" indent="-536575" algn="just" eaLnBrk="1" hangingPunct="1"/>
            <a:r>
              <a:rPr lang="en-US" altLang="en-US" sz="2200">
                <a:ea typeface="ＭＳ Ｐゴシック" panose="020B0600070205080204" pitchFamily="34" charset="-128"/>
              </a:rPr>
              <a:t> i.	Bagian Laba yg diterima / diperoleh anggota dari perseroan komanditer yg modalnya tidak terbagi atas saham-saham, persekutuan, perkumpulan, firma, dan kongsi;</a:t>
            </a:r>
          </a:p>
          <a:p>
            <a:pPr marL="536575" marR="0" indent="-536575" algn="just" eaLnBrk="1" hangingPunct="1"/>
            <a:endParaRPr lang="en-US" altLang="en-US" sz="2200">
              <a:ea typeface="ＭＳ Ｐゴシック" panose="020B0600070205080204" pitchFamily="34" charset="-128"/>
            </a:endParaRPr>
          </a:p>
          <a:p>
            <a:pPr marL="536575" marR="0" indent="-536575" algn="just" eaLnBrk="1" hangingPunct="1"/>
            <a:r>
              <a:rPr lang="en-US" altLang="en-US" sz="2000">
                <a:ea typeface="ＭＳ Ｐゴシック" panose="020B0600070205080204" pitchFamily="34" charset="-128"/>
              </a:rPr>
              <a:t> j . 	Dihapus </a:t>
            </a:r>
            <a:r>
              <a:rPr lang="en-US" altLang="en-US" sz="2400">
                <a:ea typeface="ＭＳ Ｐゴシック" panose="020B0600070205080204" pitchFamily="34" charset="-128"/>
              </a:rPr>
              <a:t>(</a:t>
            </a:r>
            <a:r>
              <a:rPr lang="en-US" altLang="en-US" sz="2400" i="1">
                <a:ea typeface="ＭＳ Ｐゴシック" panose="020B0600070205080204" pitchFamily="34" charset="-128"/>
              </a:rPr>
              <a:t>Bunga Obligasi yg diterima Perusahaan Reksadana)</a:t>
            </a:r>
            <a:endParaRPr lang="en-US" altLang="en-US" sz="2000">
              <a:ea typeface="ＭＳ Ｐゴシック" panose="020B0600070205080204" pitchFamily="34" charset="-128"/>
            </a:endParaRPr>
          </a:p>
        </p:txBody>
      </p:sp>
      <p:sp>
        <p:nvSpPr>
          <p:cNvPr id="67587" name="Slide Number Placeholder 12">
            <a:extLst>
              <a:ext uri="{FF2B5EF4-FFF2-40B4-BE49-F238E27FC236}">
                <a16:creationId xmlns:a16="http://schemas.microsoft.com/office/drawing/2014/main" id="{058921E5-E577-7A0C-8446-C6F793BB5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382000" y="6492875"/>
            <a:ext cx="762000" cy="365125"/>
          </a:xfrm>
          <a:solidFill>
            <a:schemeClr val="bg1"/>
          </a:solidFill>
          <a:ln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E90802E7-4D81-DC42-ADE2-37C85B069942}" type="slidenum">
              <a:rPr lang="id-ID" altLang="en-US" sz="1400">
                <a:solidFill>
                  <a:srgbClr val="000000"/>
                </a:solidFill>
              </a:rPr>
              <a:pPr algn="ctr" eaLnBrk="1" hangingPunct="1"/>
              <a:t>11</a:t>
            </a:fld>
            <a:endParaRPr lang="id-ID" altLang="en-US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1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9C342C59-8E77-7632-C4B6-33A6927CA5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333375"/>
            <a:ext cx="8229600" cy="647700"/>
          </a:xfrm>
          <a:solidFill>
            <a:srgbClr val="C00000"/>
          </a:solidFill>
          <a:ln>
            <a:solidFill>
              <a:schemeClr val="bg1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dirty="0" err="1">
                <a:solidFill>
                  <a:schemeClr val="bg1"/>
                </a:solidFill>
                <a:latin typeface="Arial Black" pitchFamily="34" charset="0"/>
              </a:rPr>
              <a:t>Penghasilan</a:t>
            </a:r>
            <a:r>
              <a:rPr lang="en-US" sz="2800" dirty="0">
                <a:solidFill>
                  <a:schemeClr val="bg1"/>
                </a:solidFill>
                <a:latin typeface="Arial Black" pitchFamily="34" charset="0"/>
              </a:rPr>
              <a:t> Non </a:t>
            </a:r>
            <a:r>
              <a:rPr lang="en-US" sz="2800" dirty="0" err="1">
                <a:solidFill>
                  <a:schemeClr val="bg1"/>
                </a:solidFill>
                <a:latin typeface="Arial Black" pitchFamily="34" charset="0"/>
              </a:rPr>
              <a:t>Obyek</a:t>
            </a:r>
            <a:r>
              <a:rPr lang="en-US" sz="2800" dirty="0">
                <a:solidFill>
                  <a:schemeClr val="bg1"/>
                </a:solidFill>
                <a:latin typeface="Arial Black" pitchFamily="34" charset="0"/>
              </a:rPr>
              <a:t> (</a:t>
            </a:r>
            <a:r>
              <a:rPr lang="en-US" sz="2800" dirty="0" err="1">
                <a:solidFill>
                  <a:schemeClr val="bg1"/>
                </a:solidFill>
                <a:latin typeface="Arial Black" pitchFamily="34" charset="0"/>
              </a:rPr>
              <a:t>Pasal</a:t>
            </a:r>
            <a:r>
              <a:rPr lang="en-US" sz="2800" dirty="0">
                <a:solidFill>
                  <a:schemeClr val="bg1"/>
                </a:solidFill>
                <a:latin typeface="Arial Black" pitchFamily="34" charset="0"/>
              </a:rPr>
              <a:t> 4 </a:t>
            </a:r>
            <a:r>
              <a:rPr lang="en-US" sz="2800" dirty="0" err="1">
                <a:solidFill>
                  <a:schemeClr val="bg1"/>
                </a:solidFill>
                <a:latin typeface="Arial Black" pitchFamily="34" charset="0"/>
              </a:rPr>
              <a:t>ayat</a:t>
            </a:r>
            <a:r>
              <a:rPr lang="en-US" sz="2800" dirty="0">
                <a:solidFill>
                  <a:schemeClr val="bg1"/>
                </a:solidFill>
                <a:latin typeface="Arial Black" pitchFamily="34" charset="0"/>
              </a:rPr>
              <a:t> 3)</a:t>
            </a:r>
          </a:p>
        </p:txBody>
      </p:sp>
      <p:sp>
        <p:nvSpPr>
          <p:cNvPr id="68610" name="Rectangle 3">
            <a:extLst>
              <a:ext uri="{FF2B5EF4-FFF2-40B4-BE49-F238E27FC236}">
                <a16:creationId xmlns:a16="http://schemas.microsoft.com/office/drawing/2014/main" id="{D70CD49B-4051-2A58-7BBB-1349D9B83E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1268413"/>
            <a:ext cx="8507413" cy="5056187"/>
          </a:xfr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495300" marR="0" indent="-495300" algn="just" eaLnBrk="1" hangingPunct="1"/>
            <a:r>
              <a:rPr lang="en-US" altLang="en-US">
                <a:ea typeface="ＭＳ Ｐゴシック" panose="020B0600070205080204" pitchFamily="34" charset="-128"/>
              </a:rPr>
              <a:t>k.	Penghasilan yg diterima / diperoleh perusahaan modal ventura berupa bagian laba dari badan pasangan usaha yg didirikan &amp; menjalankan usaha / kegiatan di Indonesia, dgn syarat badan pasangan usaha tsb</a:t>
            </a:r>
            <a:r>
              <a:rPr lang="id-ID" altLang="en-US">
                <a:ea typeface="ＭＳ Ｐゴシック" panose="020B0600070205080204" pitchFamily="34" charset="-128"/>
              </a:rPr>
              <a:t> </a:t>
            </a:r>
            <a:r>
              <a:rPr lang="en-US" altLang="en-US">
                <a:ea typeface="ＭＳ Ｐゴシック" panose="020B0600070205080204" pitchFamily="34" charset="-128"/>
              </a:rPr>
              <a:t>:</a:t>
            </a:r>
          </a:p>
          <a:p>
            <a:pPr marL="495300" marR="0" indent="-495300" algn="just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marL="495300" marR="0" indent="-495300" algn="just" eaLnBrk="1" hangingPunct="1"/>
            <a:r>
              <a:rPr lang="en-US" altLang="en-US">
                <a:ea typeface="ＭＳ Ｐゴシック" panose="020B0600070205080204" pitchFamily="34" charset="-128"/>
              </a:rPr>
              <a:t>	1. </a:t>
            </a:r>
            <a:r>
              <a:rPr lang="en-US" altLang="en-US" sz="2400">
                <a:ea typeface="ＭＳ Ｐゴシック" panose="020B0600070205080204" pitchFamily="34" charset="-128"/>
              </a:rPr>
              <a:t>merupakan perusahaan kecil, menengah, atau yg 	menjalankan kegiatan dlm sektor-sektor usaha yg 	ditetapkan dg Keputusan Menteri Keuangan; dan</a:t>
            </a:r>
          </a:p>
          <a:p>
            <a:pPr marL="495300" marR="0" indent="-495300" algn="just" eaLnBrk="1" hangingPunct="1"/>
            <a:endParaRPr lang="en-US" altLang="en-US" sz="2400">
              <a:ea typeface="ＭＳ Ｐゴシック" panose="020B0600070205080204" pitchFamily="34" charset="-128"/>
            </a:endParaRPr>
          </a:p>
          <a:p>
            <a:pPr marL="495300" marR="0" indent="-495300" algn="just" eaLnBrk="1" hangingPunct="1"/>
            <a:r>
              <a:rPr lang="en-US" altLang="en-US" sz="2400">
                <a:ea typeface="ＭＳ Ｐゴシック" panose="020B0600070205080204" pitchFamily="34" charset="-128"/>
              </a:rPr>
              <a:t>	2. 	sahamnya tidak diperdagangkan di bursa efek di 	Indonesia. </a:t>
            </a:r>
          </a:p>
        </p:txBody>
      </p:sp>
      <p:sp>
        <p:nvSpPr>
          <p:cNvPr id="68611" name="Slide Number Placeholder 12">
            <a:extLst>
              <a:ext uri="{FF2B5EF4-FFF2-40B4-BE49-F238E27FC236}">
                <a16:creationId xmlns:a16="http://schemas.microsoft.com/office/drawing/2014/main" id="{07386953-DD89-C609-C3A2-12EB1ADB6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382000" y="6492875"/>
            <a:ext cx="762000" cy="365125"/>
          </a:xfrm>
          <a:solidFill>
            <a:schemeClr val="bg1"/>
          </a:solidFill>
          <a:ln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BB5D6760-A5B4-0442-97FA-6DFE0AF8BD49}" type="slidenum">
              <a:rPr lang="id-ID" altLang="en-US" sz="1400">
                <a:solidFill>
                  <a:srgbClr val="000000"/>
                </a:solidFill>
              </a:rPr>
              <a:pPr algn="ctr" eaLnBrk="1" hangingPunct="1"/>
              <a:t>12</a:t>
            </a:fld>
            <a:endParaRPr lang="id-ID" altLang="en-US"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3FA07232-2FC1-563B-F9E9-8351980740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333375"/>
            <a:ext cx="8229600" cy="647700"/>
          </a:xfrm>
          <a:solidFill>
            <a:srgbClr val="C00000"/>
          </a:solidFill>
          <a:ln>
            <a:solidFill>
              <a:schemeClr val="bg1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dirty="0" err="1">
                <a:solidFill>
                  <a:schemeClr val="bg1"/>
                </a:solidFill>
                <a:latin typeface="Arial Black" pitchFamily="34" charset="0"/>
              </a:rPr>
              <a:t>Penghasilan</a:t>
            </a:r>
            <a:r>
              <a:rPr lang="en-US" sz="2800" dirty="0">
                <a:solidFill>
                  <a:schemeClr val="bg1"/>
                </a:solidFill>
                <a:latin typeface="Arial Black" pitchFamily="34" charset="0"/>
              </a:rPr>
              <a:t> Non </a:t>
            </a:r>
            <a:r>
              <a:rPr lang="en-US" sz="2800" dirty="0" err="1">
                <a:solidFill>
                  <a:schemeClr val="bg1"/>
                </a:solidFill>
                <a:latin typeface="Arial Black" pitchFamily="34" charset="0"/>
              </a:rPr>
              <a:t>Obyek</a:t>
            </a:r>
            <a:r>
              <a:rPr lang="en-US" sz="2800" dirty="0">
                <a:solidFill>
                  <a:schemeClr val="bg1"/>
                </a:solidFill>
                <a:latin typeface="Arial Black" pitchFamily="34" charset="0"/>
              </a:rPr>
              <a:t> (</a:t>
            </a:r>
            <a:r>
              <a:rPr lang="en-US" sz="2800" dirty="0" err="1">
                <a:solidFill>
                  <a:schemeClr val="bg1"/>
                </a:solidFill>
                <a:latin typeface="Arial Black" pitchFamily="34" charset="0"/>
              </a:rPr>
              <a:t>Pasal</a:t>
            </a:r>
            <a:r>
              <a:rPr lang="en-US" sz="2800" dirty="0">
                <a:solidFill>
                  <a:schemeClr val="bg1"/>
                </a:solidFill>
                <a:latin typeface="Arial Black" pitchFamily="34" charset="0"/>
              </a:rPr>
              <a:t> 4 </a:t>
            </a:r>
            <a:r>
              <a:rPr lang="en-US" sz="2800" dirty="0" err="1">
                <a:solidFill>
                  <a:schemeClr val="bg1"/>
                </a:solidFill>
                <a:latin typeface="Arial Black" pitchFamily="34" charset="0"/>
              </a:rPr>
              <a:t>ayat</a:t>
            </a:r>
            <a:r>
              <a:rPr lang="en-US" sz="2800" dirty="0">
                <a:solidFill>
                  <a:schemeClr val="bg1"/>
                </a:solidFill>
                <a:latin typeface="Arial Black" pitchFamily="34" charset="0"/>
              </a:rPr>
              <a:t> 3)</a:t>
            </a:r>
          </a:p>
        </p:txBody>
      </p:sp>
      <p:sp>
        <p:nvSpPr>
          <p:cNvPr id="69634" name="Rectangle 3">
            <a:extLst>
              <a:ext uri="{FF2B5EF4-FFF2-40B4-BE49-F238E27FC236}">
                <a16:creationId xmlns:a16="http://schemas.microsoft.com/office/drawing/2014/main" id="{3A759111-1671-6FB8-3E93-CDE1DDF62D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1268413"/>
            <a:ext cx="8507413" cy="5056187"/>
          </a:xfr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495300" marR="0" indent="-495300" algn="just" eaLnBrk="1" hangingPunct="1">
              <a:lnSpc>
                <a:spcPct val="8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 l.	Beasiswa yg memenuhi persyaratan tertentu yg ketentuannya diatur lebih lanjut dg atau berdasarkan “PMK”;</a:t>
            </a:r>
          </a:p>
          <a:p>
            <a:pPr marL="495300" marR="0" indent="-495300" algn="just" eaLnBrk="1" hangingPunct="1">
              <a:lnSpc>
                <a:spcPct val="80000"/>
              </a:lnSpc>
            </a:pPr>
            <a:endParaRPr lang="en-US" altLang="en-US" sz="2000">
              <a:ea typeface="ＭＳ Ｐゴシック" panose="020B0600070205080204" pitchFamily="34" charset="-128"/>
            </a:endParaRPr>
          </a:p>
          <a:p>
            <a:pPr marL="495300" marR="0" indent="-495300" algn="just" eaLnBrk="1" hangingPunct="1">
              <a:lnSpc>
                <a:spcPct val="8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m.	Sisa lebih yg diterima / diperoleh badan / lembaga nirlaba yg bergerak dalam bidang pendidikan dan/atau bidang penelitian dan pengembangan, yg telah terdaftar pada instansi yg membidanginya, yg ditanamkan kembali dlm bentuk sarana &amp; prasarana kegiatan pendidikan dan/atau penelitian &amp; pengembangan, dlm j.w. paling lama 4 (empat) tahun sejak diperolehnya sisa lebih tersebut, yg ketentuan-nya diatur lebih lanjut dg atau berdasarkan “PMK”; dan</a:t>
            </a:r>
          </a:p>
          <a:p>
            <a:pPr marL="495300" marR="0" indent="-495300" algn="just" eaLnBrk="1" hangingPunct="1">
              <a:lnSpc>
                <a:spcPct val="80000"/>
              </a:lnSpc>
            </a:pPr>
            <a:endParaRPr lang="en-US" altLang="en-US" sz="2000">
              <a:ea typeface="ＭＳ Ｐゴシック" panose="020B0600070205080204" pitchFamily="34" charset="-128"/>
            </a:endParaRPr>
          </a:p>
          <a:p>
            <a:pPr marL="495300" marR="0" indent="-495300" algn="just" eaLnBrk="1" hangingPunct="1">
              <a:lnSpc>
                <a:spcPct val="8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n.	Bantuan / santunan yg dibayarkan oleh Badan Penyelenggara Jaminan Sosial kepada Wajib Pajak Tertentu, yg ketentuannya diatur lebih lanjut dg / berdasarkan “PMK”.  </a:t>
            </a:r>
          </a:p>
          <a:p>
            <a:pPr marL="495300" marR="0" indent="-495300" algn="just" eaLnBrk="1" hangingPunct="1">
              <a:lnSpc>
                <a:spcPct val="80000"/>
              </a:lnSpc>
            </a:pPr>
            <a:endParaRPr lang="en-US" altLang="en-US" sz="2000">
              <a:ea typeface="ＭＳ Ｐゴシック" panose="020B0600070205080204" pitchFamily="34" charset="-128"/>
            </a:endParaRPr>
          </a:p>
          <a:p>
            <a:pPr marL="495300" marR="0" indent="-495300" algn="just" eaLnBrk="1" hangingPunct="1">
              <a:lnSpc>
                <a:spcPct val="8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	</a:t>
            </a:r>
          </a:p>
        </p:txBody>
      </p:sp>
      <p:sp>
        <p:nvSpPr>
          <p:cNvPr id="69635" name="Slide Number Placeholder 12">
            <a:extLst>
              <a:ext uri="{FF2B5EF4-FFF2-40B4-BE49-F238E27FC236}">
                <a16:creationId xmlns:a16="http://schemas.microsoft.com/office/drawing/2014/main" id="{17BDD34E-B718-B33C-9FBD-F5FA4DC20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382000" y="6492875"/>
            <a:ext cx="762000" cy="365125"/>
          </a:xfrm>
          <a:solidFill>
            <a:schemeClr val="bg1"/>
          </a:solidFill>
          <a:ln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6016DC43-A7B3-5340-B17C-5F52ACDF131F}" type="slidenum">
              <a:rPr lang="id-ID" altLang="en-US" sz="1400">
                <a:solidFill>
                  <a:srgbClr val="000000"/>
                </a:solidFill>
              </a:rPr>
              <a:pPr algn="ctr" eaLnBrk="1" hangingPunct="1"/>
              <a:t>13</a:t>
            </a:fld>
            <a:endParaRPr lang="id-ID" altLang="en-US"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408A9E4B-99FA-B568-70C1-576CD3C358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333375"/>
            <a:ext cx="8229600" cy="647700"/>
          </a:xfrm>
          <a:solidFill>
            <a:srgbClr val="C00000"/>
          </a:solidFill>
          <a:ln>
            <a:solidFill>
              <a:schemeClr val="bg1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 err="1">
                <a:solidFill>
                  <a:schemeClr val="bg1"/>
                </a:solidFill>
                <a:latin typeface="Arial Black" pitchFamily="34" charset="0"/>
              </a:rPr>
              <a:t>Penghasilan</a:t>
            </a:r>
            <a:r>
              <a:rPr lang="en-US" sz="3600" dirty="0">
                <a:solidFill>
                  <a:schemeClr val="bg1"/>
                </a:solidFill>
                <a:latin typeface="Arial Black" pitchFamily="34" charset="0"/>
              </a:rPr>
              <a:t> Final - </a:t>
            </a:r>
            <a:r>
              <a:rPr lang="en-US" sz="3600" dirty="0" err="1">
                <a:solidFill>
                  <a:schemeClr val="bg1"/>
                </a:solidFill>
                <a:latin typeface="Arial Black" pitchFamily="34" charset="0"/>
              </a:rPr>
              <a:t>Pasal</a:t>
            </a:r>
            <a:r>
              <a:rPr lang="en-US" sz="3600" dirty="0">
                <a:solidFill>
                  <a:schemeClr val="bg1"/>
                </a:solidFill>
                <a:latin typeface="Arial Black" pitchFamily="34" charset="0"/>
              </a:rPr>
              <a:t> 4 (2)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2B60C510-ADEA-11DF-ACF1-8417920319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1268413"/>
            <a:ext cx="8507413" cy="5056187"/>
          </a:xfr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495300" marR="0" indent="-495300" algn="just" eaLnBrk="1" hangingPunct="1">
              <a:lnSpc>
                <a:spcPct val="80000"/>
              </a:lnSpc>
            </a:pPr>
            <a:r>
              <a:rPr lang="en-US" altLang="en-US" sz="2200" b="1">
                <a:ea typeface="ＭＳ Ｐゴシック" panose="020B0600070205080204" pitchFamily="34" charset="-128"/>
              </a:rPr>
              <a:t> a.	Penghasilan:</a:t>
            </a:r>
          </a:p>
          <a:p>
            <a:pPr marL="495300" marR="0" indent="-495300" algn="just" eaLnBrk="1" hangingPunct="1">
              <a:lnSpc>
                <a:spcPct val="80000"/>
              </a:lnSpc>
            </a:pPr>
            <a:r>
              <a:rPr lang="en-US" altLang="en-US" sz="2200" b="1">
                <a:ea typeface="ＭＳ Ｐゴシック" panose="020B0600070205080204" pitchFamily="34" charset="-128"/>
              </a:rPr>
              <a:t>	- Bunga Deposito &amp; tabungan lainnya, </a:t>
            </a:r>
          </a:p>
          <a:p>
            <a:pPr marL="495300" marR="0" indent="-495300" algn="just" eaLnBrk="1" hangingPunct="1">
              <a:lnSpc>
                <a:spcPct val="80000"/>
              </a:lnSpc>
            </a:pPr>
            <a:r>
              <a:rPr lang="en-US" altLang="en-US" sz="2200" b="1">
                <a:ea typeface="ＭＳ Ｐゴシック" panose="020B0600070205080204" pitchFamily="34" charset="-128"/>
              </a:rPr>
              <a:t>	- Bunga Obligasi &amp; surat utang negara, dan </a:t>
            </a:r>
          </a:p>
          <a:p>
            <a:pPr marL="495300" marR="0" indent="-495300" algn="just" eaLnBrk="1" hangingPunct="1">
              <a:lnSpc>
                <a:spcPct val="80000"/>
              </a:lnSpc>
            </a:pPr>
            <a:r>
              <a:rPr lang="en-US" altLang="en-US" sz="2200" b="1">
                <a:ea typeface="ＭＳ Ｐゴシック" panose="020B0600070205080204" pitchFamily="34" charset="-128"/>
              </a:rPr>
              <a:t>	- Bunga Simpanan Koperasi;</a:t>
            </a:r>
          </a:p>
          <a:p>
            <a:pPr marL="495300" marR="0" indent="-495300" algn="just" eaLnBrk="1" hangingPunct="1">
              <a:lnSpc>
                <a:spcPct val="80000"/>
              </a:lnSpc>
            </a:pPr>
            <a:endParaRPr lang="en-US" altLang="en-US" sz="2200" b="1">
              <a:ea typeface="ＭＳ Ｐゴシック" panose="020B0600070205080204" pitchFamily="34" charset="-128"/>
            </a:endParaRPr>
          </a:p>
          <a:p>
            <a:pPr marL="495300" marR="0" indent="-495300" algn="just" eaLnBrk="1" hangingPunct="1">
              <a:lnSpc>
                <a:spcPct val="80000"/>
              </a:lnSpc>
            </a:pPr>
            <a:r>
              <a:rPr lang="en-US" altLang="en-US" sz="2200" b="1">
                <a:ea typeface="ＭＳ Ｐゴシック" panose="020B0600070205080204" pitchFamily="34" charset="-128"/>
              </a:rPr>
              <a:t> b.	Penghasilan: Hadiah Undian;</a:t>
            </a:r>
          </a:p>
          <a:p>
            <a:pPr marL="495300" marR="0" indent="-495300" algn="just" eaLnBrk="1" hangingPunct="1">
              <a:lnSpc>
                <a:spcPct val="80000"/>
              </a:lnSpc>
            </a:pPr>
            <a:endParaRPr lang="en-US" altLang="en-US" sz="2200" b="1">
              <a:ea typeface="ＭＳ Ｐゴシック" panose="020B0600070205080204" pitchFamily="34" charset="-128"/>
            </a:endParaRPr>
          </a:p>
          <a:p>
            <a:pPr marL="495300" marR="0" indent="-495300" algn="just" eaLnBrk="1" hangingPunct="1">
              <a:lnSpc>
                <a:spcPct val="80000"/>
              </a:lnSpc>
            </a:pPr>
            <a:r>
              <a:rPr lang="en-US" altLang="en-US" sz="2200" b="1">
                <a:ea typeface="ＭＳ Ｐゴシック" panose="020B0600070205080204" pitchFamily="34" charset="-128"/>
              </a:rPr>
              <a:t> c.	Penghasilan: </a:t>
            </a:r>
          </a:p>
          <a:p>
            <a:pPr marL="495300" marR="0" indent="-495300" algn="just" eaLnBrk="1" hangingPunct="1">
              <a:lnSpc>
                <a:spcPct val="80000"/>
              </a:lnSpc>
            </a:pPr>
            <a:r>
              <a:rPr lang="en-US" altLang="en-US" sz="2200" b="1">
                <a:ea typeface="ＭＳ Ｐゴシック" panose="020B0600070205080204" pitchFamily="34" charset="-128"/>
              </a:rPr>
              <a:t>	- 	Transaksi saham &amp; sekuritas lainnya, </a:t>
            </a:r>
          </a:p>
          <a:p>
            <a:pPr marL="495300" marR="0" indent="-495300" algn="just" eaLnBrk="1" hangingPunct="1">
              <a:lnSpc>
                <a:spcPct val="80000"/>
              </a:lnSpc>
            </a:pPr>
            <a:r>
              <a:rPr lang="en-US" altLang="en-US" sz="2200" b="1">
                <a:ea typeface="ＭＳ Ｐゴシック" panose="020B0600070205080204" pitchFamily="34" charset="-128"/>
              </a:rPr>
              <a:t>	- 	Transaksi derivatif yg diperdagangkan di bursa, dan </a:t>
            </a:r>
          </a:p>
          <a:p>
            <a:pPr marL="495300" marR="0" indent="-495300" algn="just" eaLnBrk="1" hangingPunct="1">
              <a:lnSpc>
                <a:spcPct val="80000"/>
              </a:lnSpc>
            </a:pPr>
            <a:r>
              <a:rPr lang="en-US" altLang="en-US" sz="2200" b="1">
                <a:ea typeface="ＭＳ Ｐゴシック" panose="020B0600070205080204" pitchFamily="34" charset="-128"/>
              </a:rPr>
              <a:t>	- 	Transaksi penjualan saham / pengalihan penyertaan 	modal pada perush. pasangannya yg diterima oleh 	Perusahaan Modal Ventura;</a:t>
            </a:r>
          </a:p>
          <a:p>
            <a:pPr marL="495300" marR="0" indent="-495300" algn="just" eaLnBrk="1" hangingPunct="1">
              <a:lnSpc>
                <a:spcPct val="80000"/>
              </a:lnSpc>
            </a:pPr>
            <a:endParaRPr lang="en-US" altLang="en-US" sz="2200" b="1">
              <a:ea typeface="ＭＳ Ｐゴシック" panose="020B0600070205080204" pitchFamily="34" charset="-128"/>
            </a:endParaRPr>
          </a:p>
        </p:txBody>
      </p:sp>
      <p:pic>
        <p:nvPicPr>
          <p:cNvPr id="70659" name="Picture 6" descr="http://t0.gstatic.com/images?q=tbn:ANd9GcRxVB10xg3n0Bn_b7Hez8GVwozVf7a9J8BZvSog2xK4_Ys2duMhhg">
            <a:extLst>
              <a:ext uri="{FF2B5EF4-FFF2-40B4-BE49-F238E27FC236}">
                <a16:creationId xmlns:a16="http://schemas.microsoft.com/office/drawing/2014/main" id="{DFA691EF-9591-B3C0-3163-EE83D6EBEB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1000125"/>
            <a:ext cx="2571750" cy="307181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60" name="Slide Number Placeholder 12">
            <a:extLst>
              <a:ext uri="{FF2B5EF4-FFF2-40B4-BE49-F238E27FC236}">
                <a16:creationId xmlns:a16="http://schemas.microsoft.com/office/drawing/2014/main" id="{32C360AD-7CA2-3520-DABE-6900F1530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382000" y="6492875"/>
            <a:ext cx="762000" cy="365125"/>
          </a:xfrm>
          <a:solidFill>
            <a:schemeClr val="bg1"/>
          </a:solidFill>
          <a:ln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787BA7CC-83D4-9149-AEE0-5762ACA01234}" type="slidenum">
              <a:rPr lang="id-ID" altLang="en-US" sz="1400">
                <a:solidFill>
                  <a:srgbClr val="000000"/>
                </a:solidFill>
              </a:rPr>
              <a:pPr algn="ctr" eaLnBrk="1" hangingPunct="1"/>
              <a:t>14</a:t>
            </a:fld>
            <a:endParaRPr lang="id-ID" altLang="en-US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0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4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40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B46E496B-F6D0-499F-EFCC-7E20C24EAA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333375"/>
            <a:ext cx="8229600" cy="647700"/>
          </a:xfrm>
          <a:solidFill>
            <a:srgbClr val="C00000"/>
          </a:solidFill>
          <a:ln>
            <a:solidFill>
              <a:schemeClr val="bg1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 err="1">
                <a:solidFill>
                  <a:schemeClr val="bg1"/>
                </a:solidFill>
                <a:latin typeface="Arial Black" pitchFamily="34" charset="0"/>
              </a:rPr>
              <a:t>Penghasilan</a:t>
            </a:r>
            <a:r>
              <a:rPr lang="en-US" sz="3600" dirty="0">
                <a:solidFill>
                  <a:schemeClr val="bg1"/>
                </a:solidFill>
                <a:latin typeface="Arial Black" pitchFamily="34" charset="0"/>
              </a:rPr>
              <a:t> Final - </a:t>
            </a:r>
            <a:r>
              <a:rPr lang="en-US" sz="3600" dirty="0" err="1">
                <a:solidFill>
                  <a:schemeClr val="bg1"/>
                </a:solidFill>
                <a:latin typeface="Arial Black" pitchFamily="34" charset="0"/>
              </a:rPr>
              <a:t>Pasal</a:t>
            </a:r>
            <a:r>
              <a:rPr lang="en-US" sz="3600" dirty="0">
                <a:solidFill>
                  <a:schemeClr val="bg1"/>
                </a:solidFill>
                <a:latin typeface="Arial Black" pitchFamily="34" charset="0"/>
              </a:rPr>
              <a:t> 4 (2)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C792A923-9A38-6BC5-CFEA-5EC7960B30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1268413"/>
            <a:ext cx="8507413" cy="5056187"/>
          </a:xfr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495300" marR="0" indent="-495300" algn="just" eaLnBrk="1" hangingPunct="1">
              <a:lnSpc>
                <a:spcPct val="80000"/>
              </a:lnSpc>
            </a:pPr>
            <a:r>
              <a:rPr lang="en-US" altLang="en-US" sz="2200" b="1">
                <a:ea typeface="ＭＳ Ｐゴシック" panose="020B0600070205080204" pitchFamily="34" charset="-128"/>
              </a:rPr>
              <a:t> </a:t>
            </a:r>
            <a:r>
              <a:rPr lang="en-US" altLang="en-US" sz="2400" b="1">
                <a:ea typeface="ＭＳ Ｐゴシック" panose="020B0600070205080204" pitchFamily="34" charset="-128"/>
              </a:rPr>
              <a:t>d.	Penghasilan:</a:t>
            </a:r>
          </a:p>
          <a:p>
            <a:pPr marL="495300" marR="0" indent="-495300" algn="just" eaLnBrk="1" hangingPunct="1">
              <a:lnSpc>
                <a:spcPct val="80000"/>
              </a:lnSpc>
            </a:pPr>
            <a:r>
              <a:rPr lang="en-US" altLang="en-US" sz="2400" b="1">
                <a:ea typeface="ＭＳ Ｐゴシック" panose="020B0600070205080204" pitchFamily="34" charset="-128"/>
              </a:rPr>
              <a:t>	-	Transaksi pengalihan harta berupa tanah dan/atau 	bangunan,</a:t>
            </a:r>
          </a:p>
          <a:p>
            <a:pPr marL="495300" marR="0" indent="-495300" algn="just" eaLnBrk="1" hangingPunct="1">
              <a:lnSpc>
                <a:spcPct val="80000"/>
              </a:lnSpc>
            </a:pPr>
            <a:r>
              <a:rPr lang="en-US" altLang="en-US" sz="2400" b="1">
                <a:ea typeface="ＭＳ Ｐゴシック" panose="020B0600070205080204" pitchFamily="34" charset="-128"/>
              </a:rPr>
              <a:t>	- Usaha jasa konstruksi, </a:t>
            </a:r>
          </a:p>
          <a:p>
            <a:pPr marL="495300" marR="0" indent="-495300" algn="just" eaLnBrk="1" hangingPunct="1">
              <a:lnSpc>
                <a:spcPct val="80000"/>
              </a:lnSpc>
            </a:pPr>
            <a:r>
              <a:rPr lang="en-US" altLang="en-US" sz="2400" b="1">
                <a:ea typeface="ＭＳ Ｐゴシック" panose="020B0600070205080204" pitchFamily="34" charset="-128"/>
              </a:rPr>
              <a:t>	- Usaha </a:t>
            </a:r>
            <a:r>
              <a:rPr lang="en-US" altLang="en-US" sz="2400" b="1" i="1">
                <a:ea typeface="ＭＳ Ｐゴシック" panose="020B0600070205080204" pitchFamily="34" charset="-128"/>
              </a:rPr>
              <a:t>real estate</a:t>
            </a:r>
            <a:r>
              <a:rPr lang="en-US" altLang="en-US" sz="2400" b="1">
                <a:ea typeface="ＭＳ Ｐゴシック" panose="020B0600070205080204" pitchFamily="34" charset="-128"/>
              </a:rPr>
              <a:t>, dan </a:t>
            </a:r>
          </a:p>
          <a:p>
            <a:pPr marL="495300" marR="0" indent="-495300" algn="just" eaLnBrk="1" hangingPunct="1">
              <a:lnSpc>
                <a:spcPct val="80000"/>
              </a:lnSpc>
            </a:pPr>
            <a:r>
              <a:rPr lang="en-US" altLang="en-US" sz="2400" b="1">
                <a:ea typeface="ＭＳ Ｐゴシック" panose="020B0600070205080204" pitchFamily="34" charset="-128"/>
              </a:rPr>
              <a:t>	- Persewaan tanah dan/atau bangunan; </a:t>
            </a:r>
          </a:p>
          <a:p>
            <a:pPr marL="495300" marR="0" indent="-495300" algn="just" eaLnBrk="1" hangingPunct="1">
              <a:lnSpc>
                <a:spcPct val="80000"/>
              </a:lnSpc>
            </a:pPr>
            <a:endParaRPr lang="en-US" altLang="en-US" sz="2400" b="1">
              <a:ea typeface="ＭＳ Ｐゴシック" panose="020B0600070205080204" pitchFamily="34" charset="-128"/>
            </a:endParaRPr>
          </a:p>
          <a:p>
            <a:pPr marL="495300" marR="0" indent="-495300" algn="just" eaLnBrk="1" hangingPunct="1">
              <a:lnSpc>
                <a:spcPct val="80000"/>
              </a:lnSpc>
            </a:pPr>
            <a:r>
              <a:rPr lang="en-US" altLang="en-US" sz="2400" b="1">
                <a:ea typeface="ＭＳ Ｐゴシック" panose="020B0600070205080204" pitchFamily="34" charset="-128"/>
              </a:rPr>
              <a:t> e. 	Penghasilan tertentu lainnya:</a:t>
            </a:r>
          </a:p>
          <a:p>
            <a:pPr marL="495300" marR="0" indent="-495300" algn="just" eaLnBrk="1" hangingPunct="1">
              <a:lnSpc>
                <a:spcPct val="80000"/>
              </a:lnSpc>
            </a:pPr>
            <a:r>
              <a:rPr lang="en-US" altLang="en-US" sz="2400" b="1">
                <a:ea typeface="ＭＳ Ｐゴシック" panose="020B0600070205080204" pitchFamily="34" charset="-128"/>
              </a:rPr>
              <a:t>	- Selisih Lebih penilaian kembali </a:t>
            </a:r>
          </a:p>
          <a:p>
            <a:pPr marL="495300" marR="0" indent="-495300" algn="just" eaLnBrk="1" hangingPunct="1">
              <a:lnSpc>
                <a:spcPct val="80000"/>
              </a:lnSpc>
            </a:pPr>
            <a:r>
              <a:rPr lang="en-US" altLang="en-US" sz="2400" b="1">
                <a:ea typeface="ＭＳ Ｐゴシック" panose="020B0600070205080204" pitchFamily="34" charset="-128"/>
              </a:rPr>
              <a:t>		aktiva tetap perush. &gt; NSBF Semula</a:t>
            </a:r>
          </a:p>
          <a:p>
            <a:pPr marL="495300" marR="0" indent="-495300" algn="just" eaLnBrk="1" hangingPunct="1">
              <a:lnSpc>
                <a:spcPct val="80000"/>
              </a:lnSpc>
            </a:pPr>
            <a:r>
              <a:rPr lang="en-US" altLang="en-US" sz="2400" b="1">
                <a:ea typeface="ＭＳ Ｐゴシック" panose="020B0600070205080204" pitchFamily="34" charset="-128"/>
              </a:rPr>
              <a:t>	-	Usaha Penyalur/Agen BBM</a:t>
            </a:r>
          </a:p>
          <a:p>
            <a:pPr marL="495300" marR="0" indent="-495300" algn="just" eaLnBrk="1" hangingPunct="1">
              <a:lnSpc>
                <a:spcPct val="80000"/>
              </a:lnSpc>
            </a:pPr>
            <a:r>
              <a:rPr lang="en-US" altLang="en-US" sz="2400" b="1">
                <a:ea typeface="ＭＳ Ｐゴシック" panose="020B0600070205080204" pitchFamily="34" charset="-128"/>
              </a:rPr>
              <a:t>	-	Pelayaran Dalam Negeri</a:t>
            </a:r>
          </a:p>
          <a:p>
            <a:pPr marL="495300" marR="0" indent="-495300" algn="just" eaLnBrk="1" hangingPunct="1">
              <a:lnSpc>
                <a:spcPct val="80000"/>
              </a:lnSpc>
            </a:pPr>
            <a:r>
              <a:rPr lang="en-US" altLang="en-US" sz="2400" b="1">
                <a:ea typeface="ＭＳ Ｐゴシック" panose="020B0600070205080204" pitchFamily="34" charset="-128"/>
              </a:rPr>
              <a:t>	-	Pelayaran/Penerbangan Asing </a:t>
            </a:r>
          </a:p>
        </p:txBody>
      </p:sp>
      <p:pic>
        <p:nvPicPr>
          <p:cNvPr id="71683" name="Picture 6" descr="http://www.theglobal-review.com/images/news/SPBU.jpg">
            <a:extLst>
              <a:ext uri="{FF2B5EF4-FFF2-40B4-BE49-F238E27FC236}">
                <a16:creationId xmlns:a16="http://schemas.microsoft.com/office/drawing/2014/main" id="{44CBD562-82AE-469F-5CD9-E8B64B21B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4000500"/>
            <a:ext cx="3000375" cy="242887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4" name="Picture 8" descr="http://t3.gstatic.com/images?q=tbn:ANd9GcTjkMkew5ni4lH7KY5K4qh87HwkYhnLwCBG5xKRLH_aUPjiXXU6sA">
            <a:extLst>
              <a:ext uri="{FF2B5EF4-FFF2-40B4-BE49-F238E27FC236}">
                <a16:creationId xmlns:a16="http://schemas.microsoft.com/office/drawing/2014/main" id="{FFD9CE0D-20ED-A276-CBFD-871E0426E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2214563"/>
            <a:ext cx="2643187" cy="164306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85" name="Slide Number Placeholder 12">
            <a:extLst>
              <a:ext uri="{FF2B5EF4-FFF2-40B4-BE49-F238E27FC236}">
                <a16:creationId xmlns:a16="http://schemas.microsoft.com/office/drawing/2014/main" id="{45DC6453-80F3-CC4C-63A7-5423951C4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382000" y="6492875"/>
            <a:ext cx="762000" cy="365125"/>
          </a:xfrm>
          <a:solidFill>
            <a:schemeClr val="bg1"/>
          </a:solidFill>
          <a:ln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7C805FE2-D03F-7D43-ADD9-B2B9FAB58CAF}" type="slidenum">
              <a:rPr lang="id-ID" altLang="en-US" sz="1400">
                <a:solidFill>
                  <a:srgbClr val="000000"/>
                </a:solidFill>
              </a:rPr>
              <a:pPr algn="ctr" eaLnBrk="1" hangingPunct="1"/>
              <a:t>15</a:t>
            </a:fld>
            <a:endParaRPr lang="id-ID" altLang="en-US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0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4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40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40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1462229B-6E28-91EF-5CA9-3EDBC8DE23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333375"/>
            <a:ext cx="8229600" cy="647700"/>
          </a:xfrm>
          <a:solidFill>
            <a:srgbClr val="C00000"/>
          </a:solidFill>
          <a:ln>
            <a:solidFill>
              <a:schemeClr val="bg1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dirty="0" err="1">
                <a:solidFill>
                  <a:schemeClr val="bg1"/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Penghasilan</a:t>
            </a:r>
            <a:r>
              <a:rPr lang="en-US" sz="2800" dirty="0">
                <a:solidFill>
                  <a:schemeClr val="bg1"/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Obyek</a:t>
            </a:r>
            <a:r>
              <a:rPr lang="en-US" sz="2800" dirty="0">
                <a:solidFill>
                  <a:schemeClr val="bg1"/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Pajak</a:t>
            </a:r>
            <a:r>
              <a:rPr lang="en-US" sz="2800" dirty="0">
                <a:solidFill>
                  <a:schemeClr val="bg1"/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en-US" sz="2800" dirty="0" err="1">
                <a:solidFill>
                  <a:schemeClr val="bg1"/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Pasal</a:t>
            </a:r>
            <a:r>
              <a:rPr lang="en-US" sz="2800" dirty="0">
                <a:solidFill>
                  <a:schemeClr val="bg1"/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 4 </a:t>
            </a:r>
            <a:r>
              <a:rPr lang="en-US" sz="2800" dirty="0" err="1">
                <a:solidFill>
                  <a:schemeClr val="bg1"/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ayat</a:t>
            </a:r>
            <a:r>
              <a:rPr lang="en-US" sz="2800" dirty="0">
                <a:solidFill>
                  <a:schemeClr val="bg1"/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 1)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DFBA5897-413C-E136-63BD-8B8594C5D5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1268413"/>
            <a:ext cx="8229600" cy="5056187"/>
          </a:xfr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63538" marR="0" indent="-363538" algn="just" eaLnBrk="1" hangingPunct="1">
              <a:tabLst>
                <a:tab pos="361950" algn="l"/>
              </a:tabLst>
            </a:pPr>
            <a:r>
              <a:rPr lang="en-US" altLang="en-US" sz="2200">
                <a:ea typeface="ＭＳ Ｐゴシック" panose="020B0600070205080204" pitchFamily="34" charset="-128"/>
              </a:rPr>
              <a:t> </a:t>
            </a:r>
            <a:r>
              <a:rPr lang="en-US" altLang="en-US" sz="2400">
                <a:ea typeface="ＭＳ Ｐゴシック" panose="020B0600070205080204" pitchFamily="34" charset="-128"/>
              </a:rPr>
              <a:t>a.	</a:t>
            </a:r>
            <a:r>
              <a:rPr lang="en-US" altLang="en-US" sz="2800">
                <a:ea typeface="ＭＳ Ｐゴシック" panose="020B0600070205080204" pitchFamily="34" charset="-128"/>
              </a:rPr>
              <a:t>Penggantian/imbalan berkenaan dg pekerjaan / jasa yg diterima / diperoleh termasuk gaji, upah, tunjangan, honorarium, komisi, bonus, gratifikasi, uang pensiun, atau imbalan dlm bentuk lainnya, kecuali ditentukan lain dlm Undang-undang ini;</a:t>
            </a:r>
          </a:p>
          <a:p>
            <a:pPr marL="363538" marR="0" indent="-363538" algn="just" eaLnBrk="1" hangingPunct="1">
              <a:tabLst>
                <a:tab pos="361950" algn="l"/>
              </a:tabLst>
            </a:pPr>
            <a:r>
              <a:rPr lang="en-US" altLang="en-US" sz="2800">
                <a:ea typeface="ＭＳ Ｐゴシック" panose="020B0600070205080204" pitchFamily="34" charset="-128"/>
              </a:rPr>
              <a:t> b.Hadiah dari undian / pekerjaan / kegiatan &amp; penghargaan</a:t>
            </a:r>
          </a:p>
          <a:p>
            <a:pPr marL="363538" marR="0" indent="-363538" algn="just" eaLnBrk="1" hangingPunct="1">
              <a:tabLst>
                <a:tab pos="361950" algn="l"/>
              </a:tabLst>
            </a:pPr>
            <a:endParaRPr lang="en-US" altLang="en-US" sz="2400">
              <a:ea typeface="ＭＳ Ｐゴシック" panose="020B0600070205080204" pitchFamily="34" charset="-128"/>
            </a:endParaRPr>
          </a:p>
          <a:p>
            <a:pPr marL="363538" marR="0" indent="-363538" algn="just" eaLnBrk="1" hangingPunct="1">
              <a:tabLst>
                <a:tab pos="361950" algn="l"/>
              </a:tabLst>
            </a:pPr>
            <a:r>
              <a:rPr lang="en-US" altLang="en-US" sz="2400">
                <a:ea typeface="ＭＳ Ｐゴシック" panose="020B0600070205080204" pitchFamily="34" charset="-128"/>
              </a:rPr>
              <a:t> </a:t>
            </a:r>
            <a:r>
              <a:rPr lang="en-US" altLang="en-US" sz="3200">
                <a:ea typeface="ＭＳ Ｐゴシック" panose="020B0600070205080204" pitchFamily="34" charset="-128"/>
              </a:rPr>
              <a:t>c. </a:t>
            </a:r>
            <a:r>
              <a:rPr lang="en-US" altLang="en-US" sz="3200" b="1">
                <a:ea typeface="ＭＳ Ｐゴシック" panose="020B0600070205080204" pitchFamily="34" charset="-128"/>
              </a:rPr>
              <a:t>Laba </a:t>
            </a:r>
          </a:p>
          <a:p>
            <a:pPr marL="363538" marR="0" indent="-363538" algn="just" eaLnBrk="1" hangingPunct="1">
              <a:tabLst>
                <a:tab pos="361950" algn="l"/>
              </a:tabLst>
            </a:pPr>
            <a:r>
              <a:rPr lang="en-US" altLang="en-US" sz="3200" b="1">
                <a:ea typeface="ＭＳ Ｐゴシック" panose="020B0600070205080204" pitchFamily="34" charset="-128"/>
              </a:rPr>
              <a:t>		Usaha</a:t>
            </a:r>
            <a:r>
              <a:rPr lang="en-US" altLang="en-US" sz="2800" b="1">
                <a:ea typeface="ＭＳ Ｐゴシック" panose="020B0600070205080204" pitchFamily="34" charset="-128"/>
              </a:rPr>
              <a:t>   </a:t>
            </a:r>
            <a:endParaRPr lang="en-US" altLang="en-US" sz="3200" b="1">
              <a:ea typeface="ＭＳ Ｐゴシック" panose="020B0600070205080204" pitchFamily="34" charset="-128"/>
            </a:endParaRPr>
          </a:p>
          <a:p>
            <a:pPr marL="363538" marR="0" indent="-363538" algn="just" eaLnBrk="1" hangingPunct="1">
              <a:tabLst>
                <a:tab pos="361950" algn="l"/>
              </a:tabLst>
            </a:pPr>
            <a:endParaRPr lang="en-US" altLang="en-US" sz="2200">
              <a:ea typeface="ＭＳ Ｐゴシック" panose="020B0600070205080204" pitchFamily="34" charset="-128"/>
            </a:endParaRPr>
          </a:p>
        </p:txBody>
      </p:sp>
      <p:pic>
        <p:nvPicPr>
          <p:cNvPr id="72707" name="Picture 6" descr="http://t3.gstatic.com/images?q=tbn:ANd9GcQmmdrvjmcPw0RetDlyCxRARDKfqfVPzDbYUFoxSAYbi7z8t40p">
            <a:extLst>
              <a:ext uri="{FF2B5EF4-FFF2-40B4-BE49-F238E27FC236}">
                <a16:creationId xmlns:a16="http://schemas.microsoft.com/office/drawing/2014/main" id="{C91BF32B-51E8-DC7F-6537-18725BBCA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4429125"/>
            <a:ext cx="3143250" cy="242887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08" name="Picture 8" descr="http://ciricara.com/wp-content/uploads/2012/02/a90.jpg">
            <a:extLst>
              <a:ext uri="{FF2B5EF4-FFF2-40B4-BE49-F238E27FC236}">
                <a16:creationId xmlns:a16="http://schemas.microsoft.com/office/drawing/2014/main" id="{37492437-E2B9-6B64-DC10-E777F67FC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4429125"/>
            <a:ext cx="2571750" cy="242887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9" name="Slide Number Placeholder 12">
            <a:extLst>
              <a:ext uri="{FF2B5EF4-FFF2-40B4-BE49-F238E27FC236}">
                <a16:creationId xmlns:a16="http://schemas.microsoft.com/office/drawing/2014/main" id="{11B16A25-9DE2-54F2-2EA9-7BCA1CD5FEC7}"/>
              </a:ext>
            </a:extLst>
          </p:cNvPr>
          <p:cNvSpPr txBox="1">
            <a:spLocks/>
          </p:cNvSpPr>
          <p:nvPr/>
        </p:nvSpPr>
        <p:spPr bwMode="auto">
          <a:xfrm>
            <a:off x="8388350" y="6519863"/>
            <a:ext cx="762000" cy="365125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lIns="0" tIns="0" rIns="0" bIns="0" anchor="b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B4055501-1EBD-C040-A27A-83A28B8D55CA}" type="slidenum">
              <a:rPr lang="id-ID" altLang="en-US" sz="1400">
                <a:solidFill>
                  <a:srgbClr val="000000"/>
                </a:solidFill>
              </a:rPr>
              <a:pPr algn="ctr" eaLnBrk="1" hangingPunct="1"/>
              <a:t>16</a:t>
            </a:fld>
            <a:endParaRPr lang="id-ID" altLang="en-US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8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6527456D-2DCE-8DDD-497F-221DE0962E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333375"/>
            <a:ext cx="8229600" cy="647700"/>
          </a:xfrm>
          <a:solidFill>
            <a:srgbClr val="C00000"/>
          </a:solidFill>
          <a:ln>
            <a:solidFill>
              <a:schemeClr val="bg1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dirty="0" err="1">
                <a:solidFill>
                  <a:schemeClr val="bg1"/>
                </a:solidFill>
                <a:latin typeface="Arial Black" pitchFamily="34" charset="0"/>
              </a:rPr>
              <a:t>Penghasilan</a:t>
            </a:r>
            <a:r>
              <a:rPr lang="en-US" sz="2800" dirty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 Black" pitchFamily="34" charset="0"/>
              </a:rPr>
              <a:t>Obyek</a:t>
            </a:r>
            <a:r>
              <a:rPr lang="en-US" sz="2800" dirty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 Black" pitchFamily="34" charset="0"/>
              </a:rPr>
              <a:t>Pajak</a:t>
            </a:r>
            <a:r>
              <a:rPr lang="en-US" sz="2800" dirty="0">
                <a:solidFill>
                  <a:schemeClr val="bg1"/>
                </a:solidFill>
                <a:latin typeface="Arial Black" pitchFamily="34" charset="0"/>
              </a:rPr>
              <a:t> (</a:t>
            </a:r>
            <a:r>
              <a:rPr lang="en-US" sz="2800" dirty="0" err="1">
                <a:solidFill>
                  <a:schemeClr val="bg1"/>
                </a:solidFill>
                <a:latin typeface="Arial Black" pitchFamily="34" charset="0"/>
              </a:rPr>
              <a:t>Pasal</a:t>
            </a:r>
            <a:r>
              <a:rPr lang="en-US" sz="2800" dirty="0">
                <a:solidFill>
                  <a:schemeClr val="bg1"/>
                </a:solidFill>
                <a:latin typeface="Arial Black" pitchFamily="34" charset="0"/>
              </a:rPr>
              <a:t> 4 </a:t>
            </a:r>
            <a:r>
              <a:rPr lang="en-US" sz="2800" dirty="0" err="1">
                <a:solidFill>
                  <a:schemeClr val="bg1"/>
                </a:solidFill>
                <a:latin typeface="Arial Black" pitchFamily="34" charset="0"/>
              </a:rPr>
              <a:t>ayat</a:t>
            </a:r>
            <a:r>
              <a:rPr lang="en-US" sz="2800" dirty="0">
                <a:solidFill>
                  <a:schemeClr val="bg1"/>
                </a:solidFill>
                <a:latin typeface="Arial Black" pitchFamily="34" charset="0"/>
              </a:rPr>
              <a:t> 1)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F7788F74-76AE-6967-DE48-0DD1A55071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1143000"/>
            <a:ext cx="8229600" cy="5429250"/>
          </a:xfr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419100" marR="0" indent="-419100" algn="just" eaLnBrk="1" hangingPunct="1"/>
            <a:r>
              <a:rPr lang="en-US" altLang="en-US" sz="2200">
                <a:ea typeface="ＭＳ Ｐゴシック" panose="020B0600070205080204" pitchFamily="34" charset="-128"/>
              </a:rPr>
              <a:t> d. </a:t>
            </a:r>
            <a:r>
              <a:rPr lang="id-ID" altLang="en-US" sz="2200">
                <a:ea typeface="ＭＳ Ｐゴシック" panose="020B0600070205080204" pitchFamily="34" charset="-128"/>
              </a:rPr>
              <a:t>	</a:t>
            </a:r>
            <a:r>
              <a:rPr lang="pt-BR" altLang="en-US" sz="2200">
                <a:ea typeface="ＭＳ Ｐゴシック" panose="020B0600070205080204" pitchFamily="34" charset="-128"/>
              </a:rPr>
              <a:t>Keuntungan krn penjualan/krn pengalihan harta termasuk:</a:t>
            </a:r>
          </a:p>
          <a:p>
            <a:pPr marL="712788" lvl="2" indent="-349250" algn="just" eaLnBrk="1" hangingPunct="1"/>
            <a:r>
              <a:rPr lang="id-ID" altLang="en-US" sz="2000">
                <a:ea typeface="ＭＳ Ｐゴシック" panose="020B0600070205080204" pitchFamily="34" charset="-128"/>
              </a:rPr>
              <a:t>1. 	</a:t>
            </a:r>
            <a:r>
              <a:rPr lang="pt-BR" altLang="en-US" sz="2000">
                <a:ea typeface="ＭＳ Ｐゴシック" panose="020B0600070205080204" pitchFamily="34" charset="-128"/>
              </a:rPr>
              <a:t>keuntungan krn pengalihan harta kpd perseroan, persekutuan, dan badan lainnya sbg pengganti saham / penyertaan modal;</a:t>
            </a:r>
          </a:p>
          <a:p>
            <a:pPr marL="712788" lvl="2" indent="-349250" algn="just" eaLnBrk="1" hangingPunct="1"/>
            <a:r>
              <a:rPr lang="id-ID" altLang="en-US" sz="2000">
                <a:ea typeface="ＭＳ Ｐゴシック" panose="020B0600070205080204" pitchFamily="34" charset="-128"/>
              </a:rPr>
              <a:t>2. </a:t>
            </a:r>
            <a:r>
              <a:rPr lang="pt-BR" altLang="en-US" sz="2000">
                <a:ea typeface="ＭＳ Ｐゴシック" panose="020B0600070205080204" pitchFamily="34" charset="-128"/>
              </a:rPr>
              <a:t>keuntungan krn pengalihan harta kpd pemegang saham, sekutu, atau anggota yg diperoleh perseroan, persekutuan &amp; badan lainnya; </a:t>
            </a:r>
          </a:p>
          <a:p>
            <a:pPr marL="712788" lvl="2" indent="-349250" algn="just" eaLnBrk="1" hangingPunct="1"/>
            <a:r>
              <a:rPr lang="id-ID" altLang="en-US" sz="2000">
                <a:ea typeface="ＭＳ Ｐゴシック" panose="020B0600070205080204" pitchFamily="34" charset="-128"/>
              </a:rPr>
              <a:t>3. 	</a:t>
            </a:r>
            <a:r>
              <a:rPr lang="pt-BR" altLang="en-US" sz="2000">
                <a:ea typeface="ＭＳ Ｐゴシック" panose="020B0600070205080204" pitchFamily="34" charset="-128"/>
              </a:rPr>
              <a:t>keuntungan krn likuidasi, penggabungan, peleburan, pemekaran, pemecahan, pengambilalihan usaha, atau reorganisasi dg nama &amp; dlm bentuk apapun;</a:t>
            </a:r>
          </a:p>
          <a:p>
            <a:pPr marL="712788" lvl="2" indent="-349250" algn="just" eaLnBrk="1" hangingPunct="1"/>
            <a:r>
              <a:rPr lang="id-ID" altLang="en-US" sz="2000">
                <a:ea typeface="ＭＳ Ｐゴシック" panose="020B0600070205080204" pitchFamily="34" charset="-128"/>
              </a:rPr>
              <a:t>4. </a:t>
            </a:r>
            <a:r>
              <a:rPr lang="pt-BR" altLang="en-US" sz="2000">
                <a:ea typeface="ＭＳ Ｐゴシック" panose="020B0600070205080204" pitchFamily="34" charset="-128"/>
              </a:rPr>
              <a:t>keuntungan krn pengalihan harta berupa hibah, bantuan, atau sumbangan, kecuali hibah Pasal 4 (3); dan</a:t>
            </a:r>
          </a:p>
          <a:p>
            <a:pPr marL="712788" lvl="2" indent="-349250" algn="just" eaLnBrk="1" hangingPunct="1"/>
            <a:r>
              <a:rPr lang="id-ID" altLang="en-US" sz="2000">
                <a:ea typeface="ＭＳ Ｐゴシック" panose="020B0600070205080204" pitchFamily="34" charset="-128"/>
              </a:rPr>
              <a:t>5. 	</a:t>
            </a:r>
            <a:r>
              <a:rPr lang="pt-BR" altLang="en-US" sz="2000">
                <a:ea typeface="ＭＳ Ｐゴシック" panose="020B0600070205080204" pitchFamily="34" charset="-128"/>
              </a:rPr>
              <a:t>keuntungan krn penjualan/pengalihan sebagian / seluruh hak penambangan, tanda turut serta dlm pembiayaan, atau permodalan  dlm perusahaan pertambangan.</a:t>
            </a:r>
            <a:endParaRPr lang="en-US" altLang="en-US" sz="2000">
              <a:ea typeface="ＭＳ Ｐゴシック" panose="020B0600070205080204" pitchFamily="34" charset="-128"/>
            </a:endParaRPr>
          </a:p>
          <a:p>
            <a:pPr marL="419100" marR="0" indent="-419100" algn="just" eaLnBrk="1" hangingPunct="1"/>
            <a:endParaRPr lang="en-US" altLang="en-US" sz="2000">
              <a:ea typeface="ＭＳ Ｐゴシック" panose="020B0600070205080204" pitchFamily="34" charset="-128"/>
            </a:endParaRPr>
          </a:p>
        </p:txBody>
      </p:sp>
      <p:pic>
        <p:nvPicPr>
          <p:cNvPr id="73731" name="Picture 6" descr="http://t0.gstatic.com/images?q=tbn:ANd9GcRMBsXbEi9Ql3NVT_6VRopeSZvw2HqC9YYzNE-7ksUVcLZMiA-A">
            <a:extLst>
              <a:ext uri="{FF2B5EF4-FFF2-40B4-BE49-F238E27FC236}">
                <a16:creationId xmlns:a16="http://schemas.microsoft.com/office/drawing/2014/main" id="{023D372F-2A35-0F27-A753-338E2BCCF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72125"/>
            <a:ext cx="3429000" cy="128587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2" name="Picture 8" descr="http://img.antaranews.com/stockphotos/peristiwa/20101228155603-likuidasi-281210.jpg">
            <a:extLst>
              <a:ext uri="{FF2B5EF4-FFF2-40B4-BE49-F238E27FC236}">
                <a16:creationId xmlns:a16="http://schemas.microsoft.com/office/drawing/2014/main" id="{1E35BA7A-8AC7-68B4-51EA-B302A0503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500688"/>
            <a:ext cx="3714750" cy="135731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733" name="Slide Number Placeholder 12">
            <a:extLst>
              <a:ext uri="{FF2B5EF4-FFF2-40B4-BE49-F238E27FC236}">
                <a16:creationId xmlns:a16="http://schemas.microsoft.com/office/drawing/2014/main" id="{94A1E599-72B4-9120-C7D1-20A4C8141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382000" y="6492875"/>
            <a:ext cx="762000" cy="365125"/>
          </a:xfrm>
          <a:solidFill>
            <a:schemeClr val="bg1"/>
          </a:solidFill>
          <a:ln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57EC0B61-A230-7D4E-8FCA-FD9DAFF5D108}" type="slidenum">
              <a:rPr lang="id-ID" altLang="en-US" sz="1400">
                <a:solidFill>
                  <a:srgbClr val="000000"/>
                </a:solidFill>
              </a:rPr>
              <a:pPr algn="ctr" eaLnBrk="1" hangingPunct="1"/>
              <a:t>17</a:t>
            </a:fld>
            <a:endParaRPr lang="id-ID" altLang="en-US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89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0472C35F-9A62-02CE-C719-461F6A4416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71414"/>
            <a:ext cx="8229600" cy="428625"/>
          </a:xfrm>
          <a:solidFill>
            <a:srgbClr val="C00000"/>
          </a:solidFill>
          <a:ln>
            <a:solidFill>
              <a:schemeClr val="bg1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dirty="0" err="1">
                <a:solidFill>
                  <a:schemeClr val="bg1"/>
                </a:solidFill>
                <a:latin typeface="Arial Black" pitchFamily="34" charset="0"/>
              </a:rPr>
              <a:t>Penghasilan</a:t>
            </a:r>
            <a:r>
              <a:rPr lang="en-US" sz="2800" dirty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 Black" pitchFamily="34" charset="0"/>
              </a:rPr>
              <a:t>Obyek</a:t>
            </a:r>
            <a:r>
              <a:rPr lang="en-US" sz="2800" dirty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 Black" pitchFamily="34" charset="0"/>
              </a:rPr>
              <a:t>Pajak</a:t>
            </a:r>
            <a:r>
              <a:rPr lang="en-US" sz="2800" dirty="0">
                <a:solidFill>
                  <a:schemeClr val="bg1"/>
                </a:solidFill>
                <a:latin typeface="Arial Black" pitchFamily="34" charset="0"/>
              </a:rPr>
              <a:t> (</a:t>
            </a:r>
            <a:r>
              <a:rPr lang="en-US" sz="2800" dirty="0" err="1">
                <a:solidFill>
                  <a:schemeClr val="bg1"/>
                </a:solidFill>
                <a:latin typeface="Arial Black" pitchFamily="34" charset="0"/>
              </a:rPr>
              <a:t>Pasal</a:t>
            </a:r>
            <a:r>
              <a:rPr lang="en-US" sz="2800" dirty="0">
                <a:solidFill>
                  <a:schemeClr val="bg1"/>
                </a:solidFill>
                <a:latin typeface="Arial Black" pitchFamily="34" charset="0"/>
              </a:rPr>
              <a:t> 4 </a:t>
            </a:r>
            <a:r>
              <a:rPr lang="en-US" sz="2800" dirty="0" err="1">
                <a:solidFill>
                  <a:schemeClr val="bg1"/>
                </a:solidFill>
                <a:latin typeface="Arial Black" pitchFamily="34" charset="0"/>
              </a:rPr>
              <a:t>ayat</a:t>
            </a:r>
            <a:r>
              <a:rPr lang="en-US" sz="2800" dirty="0">
                <a:solidFill>
                  <a:schemeClr val="bg1"/>
                </a:solidFill>
                <a:latin typeface="Arial Black" pitchFamily="34" charset="0"/>
              </a:rPr>
              <a:t> 1)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C72A611C-CD4C-393F-B88E-FCD4FFB23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571500"/>
            <a:ext cx="8229600" cy="6072188"/>
          </a:xfr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419100" marR="0" indent="-419100" algn="just" eaLnBrk="1" hangingPunct="1">
              <a:lnSpc>
                <a:spcPct val="90000"/>
              </a:lnSpc>
              <a:tabLst>
                <a:tab pos="441325" algn="l"/>
              </a:tabLst>
            </a:pPr>
            <a:r>
              <a:rPr lang="en-US" altLang="en-US" sz="2400">
                <a:ea typeface="ＭＳ Ｐゴシック" panose="020B0600070205080204" pitchFamily="34" charset="-128"/>
              </a:rPr>
              <a:t> e.	Penerimaan kembali pembayaran pajak yg telah dibebankan sbg biaya &amp; pembayaran tambahan pengembalian pajak</a:t>
            </a:r>
          </a:p>
          <a:p>
            <a:pPr marL="419100" marR="0" indent="-419100" algn="just" eaLnBrk="1" hangingPunct="1">
              <a:lnSpc>
                <a:spcPct val="90000"/>
              </a:lnSpc>
              <a:tabLst>
                <a:tab pos="441325" algn="l"/>
              </a:tabLst>
            </a:pPr>
            <a:endParaRPr lang="en-US" altLang="en-US" sz="2400">
              <a:ea typeface="ＭＳ Ｐゴシック" panose="020B0600070205080204" pitchFamily="34" charset="-128"/>
            </a:endParaRPr>
          </a:p>
          <a:p>
            <a:pPr marL="419100" marR="0" indent="-419100" algn="just" eaLnBrk="1" hangingPunct="1">
              <a:lnSpc>
                <a:spcPct val="90000"/>
              </a:lnSpc>
              <a:tabLst>
                <a:tab pos="441325" algn="l"/>
              </a:tabLst>
            </a:pPr>
            <a:endParaRPr lang="en-US" altLang="en-US" sz="2400">
              <a:ea typeface="ＭＳ Ｐゴシック" panose="020B0600070205080204" pitchFamily="34" charset="-128"/>
            </a:endParaRPr>
          </a:p>
          <a:p>
            <a:pPr marL="419100" marR="0" indent="-419100" algn="just" eaLnBrk="1" hangingPunct="1">
              <a:lnSpc>
                <a:spcPct val="90000"/>
              </a:lnSpc>
              <a:tabLst>
                <a:tab pos="441325" algn="l"/>
              </a:tabLst>
            </a:pPr>
            <a:endParaRPr lang="en-US" altLang="en-US" sz="2400">
              <a:ea typeface="ＭＳ Ｐゴシック" panose="020B0600070205080204" pitchFamily="34" charset="-128"/>
            </a:endParaRPr>
          </a:p>
          <a:p>
            <a:pPr marL="419100" marR="0" indent="-419100" algn="just" eaLnBrk="1" hangingPunct="1">
              <a:lnSpc>
                <a:spcPct val="90000"/>
              </a:lnSpc>
              <a:tabLst>
                <a:tab pos="441325" algn="l"/>
              </a:tabLst>
            </a:pPr>
            <a:endParaRPr lang="en-US" altLang="en-US" sz="2400">
              <a:ea typeface="ＭＳ Ｐゴシック" panose="020B0600070205080204" pitchFamily="34" charset="-128"/>
            </a:endParaRPr>
          </a:p>
          <a:p>
            <a:pPr marL="419100" marR="0" indent="-419100" algn="just" eaLnBrk="1" hangingPunct="1">
              <a:lnSpc>
                <a:spcPct val="90000"/>
              </a:lnSpc>
              <a:tabLst>
                <a:tab pos="441325" algn="l"/>
              </a:tabLst>
            </a:pPr>
            <a:r>
              <a:rPr lang="en-US" altLang="en-US" sz="2400">
                <a:ea typeface="ＭＳ Ｐゴシック" panose="020B0600070205080204" pitchFamily="34" charset="-128"/>
              </a:rPr>
              <a:t> f.	Bunga termasuk premium, diskonto, dan imbalan karena jaminan pengembalian utang</a:t>
            </a:r>
          </a:p>
          <a:p>
            <a:pPr marL="419100" marR="0" indent="-419100" algn="just" eaLnBrk="1" hangingPunct="1">
              <a:lnSpc>
                <a:spcPct val="90000"/>
              </a:lnSpc>
              <a:tabLst>
                <a:tab pos="441325" algn="l"/>
              </a:tabLst>
            </a:pPr>
            <a:endParaRPr lang="en-US" altLang="en-US" sz="2400">
              <a:ea typeface="ＭＳ Ｐゴシック" panose="020B0600070205080204" pitchFamily="34" charset="-128"/>
            </a:endParaRPr>
          </a:p>
          <a:p>
            <a:pPr marL="419100" marR="0" indent="-419100" algn="just" eaLnBrk="1" hangingPunct="1">
              <a:lnSpc>
                <a:spcPct val="90000"/>
              </a:lnSpc>
              <a:tabLst>
                <a:tab pos="441325" algn="l"/>
              </a:tabLst>
            </a:pPr>
            <a:r>
              <a:rPr lang="en-US" altLang="en-US" sz="2400">
                <a:ea typeface="ＭＳ Ｐゴシック" panose="020B0600070205080204" pitchFamily="34" charset="-128"/>
              </a:rPr>
              <a:t> g.	Dividen, dg nama &amp; dalam bentuk apapun, termasuk dividen dari perusahaan asuransi kpd pemegang polis, dan pembagian SHU</a:t>
            </a:r>
          </a:p>
          <a:p>
            <a:pPr marL="419100" marR="0" indent="-419100" algn="just" eaLnBrk="1" hangingPunct="1">
              <a:lnSpc>
                <a:spcPct val="90000"/>
              </a:lnSpc>
              <a:tabLst>
                <a:tab pos="441325" algn="l"/>
              </a:tabLst>
            </a:pPr>
            <a:endParaRPr lang="en-US" altLang="en-US" sz="2400">
              <a:ea typeface="ＭＳ Ｐゴシック" panose="020B0600070205080204" pitchFamily="34" charset="-128"/>
            </a:endParaRPr>
          </a:p>
          <a:p>
            <a:pPr marL="419100" marR="0" indent="-419100" algn="just" eaLnBrk="1" hangingPunct="1">
              <a:lnSpc>
                <a:spcPct val="90000"/>
              </a:lnSpc>
              <a:tabLst>
                <a:tab pos="441325" algn="l"/>
              </a:tabLst>
            </a:pPr>
            <a:r>
              <a:rPr lang="en-US" altLang="en-US" sz="2400">
                <a:ea typeface="ＭＳ Ｐゴシック" panose="020B0600070205080204" pitchFamily="34" charset="-128"/>
              </a:rPr>
              <a:t> h.	Royalti / imbalan atas penggunaan hak</a:t>
            </a:r>
          </a:p>
          <a:p>
            <a:pPr marL="419100" marR="0" indent="-419100" algn="just" eaLnBrk="1" hangingPunct="1">
              <a:lnSpc>
                <a:spcPct val="90000"/>
              </a:lnSpc>
              <a:tabLst>
                <a:tab pos="441325" algn="l"/>
              </a:tabLst>
            </a:pPr>
            <a:r>
              <a:rPr lang="en-US" altLang="en-US" sz="2400">
                <a:ea typeface="ＭＳ Ｐゴシック" panose="020B0600070205080204" pitchFamily="34" charset="-128"/>
              </a:rPr>
              <a:t> i. 	Sewa &amp; penghasilan lain sehub dg penggunaan harta</a:t>
            </a:r>
          </a:p>
        </p:txBody>
      </p:sp>
      <p:pic>
        <p:nvPicPr>
          <p:cNvPr id="74755" name="Picture 6" descr="http://t3.gstatic.com/images?q=tbn:ANd9GcS1vIuZLOyQ2Bm4ETNtcPMuubs7Ab2BTvCUKJ-eFGJHDRECWAg_">
            <a:extLst>
              <a:ext uri="{FF2B5EF4-FFF2-40B4-BE49-F238E27FC236}">
                <a16:creationId xmlns:a16="http://schemas.microsoft.com/office/drawing/2014/main" id="{533A3BCF-1B62-8301-507B-A31795D50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1714500"/>
            <a:ext cx="3786187" cy="15716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56" name="Picture 8" descr="http://t0.gstatic.com/images?q=tbn:ANd9GcSez8JIIBMuoKzK40dgPM29gr2YqcdGtA5TJIQEzCk8_0k7BqRg">
            <a:extLst>
              <a:ext uri="{FF2B5EF4-FFF2-40B4-BE49-F238E27FC236}">
                <a16:creationId xmlns:a16="http://schemas.microsoft.com/office/drawing/2014/main" id="{C3407EC0-8ADB-D856-A90B-7C500DAD4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1714500"/>
            <a:ext cx="3714750" cy="15716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757" name="Slide Number Placeholder 12">
            <a:extLst>
              <a:ext uri="{FF2B5EF4-FFF2-40B4-BE49-F238E27FC236}">
                <a16:creationId xmlns:a16="http://schemas.microsoft.com/office/drawing/2014/main" id="{133CE027-4DDE-70D1-5C6D-8FBCBFE49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382000" y="6492875"/>
            <a:ext cx="762000" cy="365125"/>
          </a:xfrm>
          <a:solidFill>
            <a:schemeClr val="bg1"/>
          </a:solidFill>
          <a:ln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DAD3963E-9840-5A43-B8D4-A5F53927E150}" type="slidenum">
              <a:rPr lang="id-ID" altLang="en-US" sz="1400">
                <a:solidFill>
                  <a:srgbClr val="000000"/>
                </a:solidFill>
              </a:rPr>
              <a:pPr algn="ctr" eaLnBrk="1" hangingPunct="1"/>
              <a:t>18</a:t>
            </a:fld>
            <a:endParaRPr lang="id-ID" altLang="en-US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9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8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8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0AA967FB-2B0C-753A-4165-0E6F395357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42875"/>
            <a:ext cx="8229600" cy="500063"/>
          </a:xfrm>
          <a:solidFill>
            <a:srgbClr val="C00000"/>
          </a:solidFill>
          <a:ln>
            <a:solidFill>
              <a:schemeClr val="bg1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dirty="0" err="1">
                <a:solidFill>
                  <a:schemeClr val="bg1"/>
                </a:solidFill>
                <a:latin typeface="Arial Black" pitchFamily="34" charset="0"/>
              </a:rPr>
              <a:t>Penghasilan</a:t>
            </a:r>
            <a:r>
              <a:rPr lang="en-US" sz="2800" dirty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 Black" pitchFamily="34" charset="0"/>
              </a:rPr>
              <a:t>Obyek</a:t>
            </a:r>
            <a:r>
              <a:rPr lang="en-US" sz="2800" dirty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 Black" pitchFamily="34" charset="0"/>
              </a:rPr>
              <a:t>Pajak</a:t>
            </a:r>
            <a:r>
              <a:rPr lang="en-US" sz="2800" dirty="0">
                <a:solidFill>
                  <a:schemeClr val="bg1"/>
                </a:solidFill>
                <a:latin typeface="Arial Black" pitchFamily="34" charset="0"/>
              </a:rPr>
              <a:t> (</a:t>
            </a:r>
            <a:r>
              <a:rPr lang="en-US" sz="2800" dirty="0" err="1">
                <a:solidFill>
                  <a:schemeClr val="bg1"/>
                </a:solidFill>
                <a:latin typeface="Arial Black" pitchFamily="34" charset="0"/>
              </a:rPr>
              <a:t>Pasal</a:t>
            </a:r>
            <a:r>
              <a:rPr lang="en-US" sz="2800" dirty="0">
                <a:solidFill>
                  <a:schemeClr val="bg1"/>
                </a:solidFill>
                <a:latin typeface="Arial Black" pitchFamily="34" charset="0"/>
              </a:rPr>
              <a:t> 4 </a:t>
            </a:r>
            <a:r>
              <a:rPr lang="en-US" sz="2800" dirty="0" err="1">
                <a:solidFill>
                  <a:schemeClr val="bg1"/>
                </a:solidFill>
                <a:latin typeface="Arial Black" pitchFamily="34" charset="0"/>
              </a:rPr>
              <a:t>ayat</a:t>
            </a:r>
            <a:r>
              <a:rPr lang="en-US" sz="2800" dirty="0">
                <a:solidFill>
                  <a:schemeClr val="bg1"/>
                </a:solidFill>
                <a:latin typeface="Arial Black" pitchFamily="34" charset="0"/>
              </a:rPr>
              <a:t> 1)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822D72D8-5BFC-8B75-5B53-42E66146A0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785813"/>
            <a:ext cx="8507413" cy="5811837"/>
          </a:xfr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419100" marR="0" indent="-419100" algn="just" eaLnBrk="1" hangingPunct="1"/>
            <a:r>
              <a:rPr lang="en-US" altLang="en-US" sz="2500">
                <a:ea typeface="ＭＳ Ｐゴシック" panose="020B0600070205080204" pitchFamily="34" charset="-128"/>
              </a:rPr>
              <a:t> j.	Penerimaan / perolehan pembayaran berkala</a:t>
            </a:r>
          </a:p>
          <a:p>
            <a:pPr marL="419100" marR="0" indent="-419100" algn="just" eaLnBrk="1" hangingPunct="1"/>
            <a:endParaRPr lang="en-US" altLang="en-US" sz="2500">
              <a:ea typeface="ＭＳ Ｐゴシック" panose="020B0600070205080204" pitchFamily="34" charset="-128"/>
            </a:endParaRPr>
          </a:p>
          <a:p>
            <a:pPr marL="419100" marR="0" indent="-419100" algn="just" eaLnBrk="1" hangingPunct="1"/>
            <a:r>
              <a:rPr lang="en-US" altLang="en-US" sz="2500">
                <a:ea typeface="ＭＳ Ｐゴシック" panose="020B0600070205080204" pitchFamily="34" charset="-128"/>
              </a:rPr>
              <a:t> k.	Keuntungan krn pembebasan utang, kecuali s.d. jumlah tertentu yg ditetapkan dg “PP”</a:t>
            </a:r>
          </a:p>
          <a:p>
            <a:pPr marL="419100" marR="0" indent="-419100" algn="just" eaLnBrk="1" hangingPunct="1"/>
            <a:endParaRPr lang="en-US" altLang="en-US" sz="2500">
              <a:ea typeface="ＭＳ Ｐゴシック" panose="020B0600070205080204" pitchFamily="34" charset="-128"/>
            </a:endParaRPr>
          </a:p>
          <a:p>
            <a:pPr marL="419100" marR="0" indent="-419100" algn="just" eaLnBrk="1" hangingPunct="1"/>
            <a:r>
              <a:rPr lang="en-US" altLang="en-US" sz="2500">
                <a:ea typeface="ＭＳ Ｐゴシック" panose="020B0600070205080204" pitchFamily="34" charset="-128"/>
              </a:rPr>
              <a:t> l.	Keuntungan selisih kurs mata uang asing</a:t>
            </a:r>
          </a:p>
          <a:p>
            <a:pPr marL="419100" marR="0" indent="-419100" algn="just" eaLnBrk="1" hangingPunct="1"/>
            <a:endParaRPr lang="pt-BR" altLang="en-US" sz="2500">
              <a:ea typeface="ＭＳ Ｐゴシック" panose="020B0600070205080204" pitchFamily="34" charset="-128"/>
            </a:endParaRPr>
          </a:p>
          <a:p>
            <a:pPr marL="419100" marR="0" indent="-419100" algn="just" eaLnBrk="1" hangingPunct="1"/>
            <a:r>
              <a:rPr lang="pt-BR" altLang="en-US" sz="2500">
                <a:ea typeface="ＭＳ Ｐゴシック" panose="020B0600070205080204" pitchFamily="34" charset="-128"/>
              </a:rPr>
              <a:t> m.	Selisih lebih krn penilaian kembali aktiva</a:t>
            </a:r>
          </a:p>
          <a:p>
            <a:pPr marL="419100" marR="0" indent="-419100" algn="just" eaLnBrk="1" hangingPunct="1"/>
            <a:endParaRPr lang="en-US" altLang="en-US" sz="2500">
              <a:ea typeface="ＭＳ Ｐゴシック" panose="020B0600070205080204" pitchFamily="34" charset="-128"/>
            </a:endParaRPr>
          </a:p>
          <a:p>
            <a:pPr marL="419100" marR="0" indent="-419100" algn="just" eaLnBrk="1" hangingPunct="1"/>
            <a:r>
              <a:rPr lang="en-US" altLang="en-US" sz="2500">
                <a:ea typeface="ＭＳ Ｐゴシック" panose="020B0600070205080204" pitchFamily="34" charset="-128"/>
              </a:rPr>
              <a:t> n.	Premi asuransi</a:t>
            </a:r>
          </a:p>
          <a:p>
            <a:pPr marL="419100" marR="0" indent="-419100" algn="just" eaLnBrk="1" hangingPunct="1"/>
            <a:endParaRPr lang="en-US" altLang="en-US" sz="2500">
              <a:ea typeface="ＭＳ Ｐゴシック" panose="020B0600070205080204" pitchFamily="34" charset="-128"/>
            </a:endParaRPr>
          </a:p>
          <a:p>
            <a:pPr marL="419100" marR="0" indent="-419100" algn="just" eaLnBrk="1" hangingPunct="1"/>
            <a:r>
              <a:rPr lang="en-US" altLang="en-US" sz="2500">
                <a:ea typeface="ＭＳ Ｐゴシック" panose="020B0600070205080204" pitchFamily="34" charset="-128"/>
              </a:rPr>
              <a:t> o. 	Iuran yg diterima</a:t>
            </a:r>
            <a:r>
              <a:rPr lang="id-ID" altLang="en-US" sz="2500">
                <a:ea typeface="ＭＳ Ｐゴシック" panose="020B0600070205080204" pitchFamily="34" charset="-128"/>
              </a:rPr>
              <a:t>/</a:t>
            </a:r>
            <a:r>
              <a:rPr lang="en-US" altLang="en-US" sz="2500">
                <a:ea typeface="ＭＳ Ｐゴシック" panose="020B0600070205080204" pitchFamily="34" charset="-128"/>
              </a:rPr>
              <a:t>diperoleh perkumpulan dari anggotanya yg terdiri dari WP yg menjalankan usaha / pekerjaan bebas </a:t>
            </a:r>
          </a:p>
        </p:txBody>
      </p:sp>
      <p:pic>
        <p:nvPicPr>
          <p:cNvPr id="75779" name="Picture 6" descr="http://t1.gstatic.com/images?q=tbn:ANd9GcSohE_TJUDSz5LsKb21_U-sFWTA5Y3eucp9rmiz2-BA32D3us2E">
            <a:extLst>
              <a:ext uri="{FF2B5EF4-FFF2-40B4-BE49-F238E27FC236}">
                <a16:creationId xmlns:a16="http://schemas.microsoft.com/office/drawing/2014/main" id="{74CD982E-3D8B-4A64-1216-82C94623E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2214563"/>
            <a:ext cx="2428875" cy="32861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780" name="Slide Number Placeholder 12">
            <a:extLst>
              <a:ext uri="{FF2B5EF4-FFF2-40B4-BE49-F238E27FC236}">
                <a16:creationId xmlns:a16="http://schemas.microsoft.com/office/drawing/2014/main" id="{C0D113A2-6682-0CDE-E3F1-2C333236F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382000" y="6492875"/>
            <a:ext cx="762000" cy="365125"/>
          </a:xfrm>
          <a:solidFill>
            <a:schemeClr val="bg1"/>
          </a:solidFill>
          <a:ln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837AB090-4A11-A441-AB49-5B7BCB2F8EAD}" type="slidenum">
              <a:rPr lang="id-ID" altLang="en-US" sz="1400">
                <a:solidFill>
                  <a:srgbClr val="000000"/>
                </a:solidFill>
              </a:rPr>
              <a:pPr algn="ctr" eaLnBrk="1" hangingPunct="1"/>
              <a:t>19</a:t>
            </a:fld>
            <a:endParaRPr lang="id-ID" altLang="en-US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9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99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265DCFFA-370E-232A-4928-851E5A0B2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28625"/>
            <a:ext cx="7067550" cy="1143000"/>
          </a:xfrm>
          <a:solidFill>
            <a:srgbClr val="663300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id-ID" sz="3600" dirty="0">
                <a:solidFill>
                  <a:schemeClr val="bg1"/>
                </a:solidFill>
                <a:latin typeface="Arial Black" pitchFamily="34" charset="0"/>
                <a:ea typeface="+mj-ea"/>
                <a:cs typeface="+mj-cs"/>
              </a:rPr>
              <a:t>PEMAHAMAN </a:t>
            </a:r>
            <a:br>
              <a:rPr lang="id-ID" sz="3600" dirty="0">
                <a:solidFill>
                  <a:schemeClr val="bg1"/>
                </a:solidFill>
                <a:latin typeface="Arial Black" pitchFamily="34" charset="0"/>
                <a:ea typeface="+mj-ea"/>
                <a:cs typeface="+mj-cs"/>
              </a:rPr>
            </a:br>
            <a:r>
              <a:rPr lang="id-ID" sz="3600" dirty="0">
                <a:solidFill>
                  <a:schemeClr val="bg1"/>
                </a:solidFill>
                <a:latin typeface="Arial Black" pitchFamily="34" charset="0"/>
                <a:ea typeface="+mj-ea"/>
                <a:cs typeface="+mj-cs"/>
              </a:rPr>
              <a:t>PAJAK INDONESIA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4481E3F0-8ED7-28F6-E523-16744B12E12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0" indent="0" algn="just" eaLnBrk="1" hangingPunct="1">
              <a:buFont typeface="Wingdings" pitchFamily="2" charset="2"/>
              <a:buNone/>
              <a:defRPr/>
            </a:pPr>
            <a:endParaRPr lang="en-US" dirty="0">
              <a:latin typeface="Tahoma" pitchFamily="34" charset="0"/>
              <a:ea typeface="+mn-ea"/>
              <a:cs typeface="Tahoma" pitchFamily="34" charset="0"/>
            </a:endParaRPr>
          </a:p>
          <a:p>
            <a:pPr marL="0" indent="0" algn="just" eaLnBrk="1" hangingPunct="1">
              <a:buFont typeface="Wingdings" pitchFamily="2" charset="2"/>
              <a:buNone/>
              <a:defRPr/>
            </a:pPr>
            <a:r>
              <a:rPr lang="id-ID" sz="2800" u="sng" dirty="0">
                <a:latin typeface="Tahoma" pitchFamily="34" charset="0"/>
                <a:ea typeface="+mn-ea"/>
                <a:cs typeface="Tahoma" pitchFamily="34" charset="0"/>
              </a:rPr>
              <a:t>Pajak adalah</a:t>
            </a:r>
            <a:r>
              <a:rPr lang="en-US" sz="2800" u="sng" dirty="0">
                <a:latin typeface="Tahoma" pitchFamily="34" charset="0"/>
                <a:ea typeface="+mn-ea"/>
                <a:cs typeface="Tahoma" pitchFamily="34" charset="0"/>
              </a:rPr>
              <a:t>:</a:t>
            </a:r>
          </a:p>
          <a:p>
            <a:pPr algn="just" eaLnBrk="1" hangingPunct="1">
              <a:buClrTx/>
              <a:buFont typeface="Wingdings" pitchFamily="2" charset="2"/>
              <a:buChar char="q"/>
              <a:tabLst>
                <a:tab pos="441325" algn="l"/>
              </a:tabLst>
              <a:defRPr/>
            </a:pPr>
            <a:r>
              <a:rPr lang="en-US" dirty="0">
                <a:latin typeface="Tahoma" pitchFamily="34" charset="0"/>
                <a:ea typeface="+mn-ea"/>
                <a:cs typeface="Tahoma" pitchFamily="34" charset="0"/>
              </a:rPr>
              <a:t>	K</a:t>
            </a:r>
            <a:r>
              <a:rPr lang="id-ID" dirty="0">
                <a:latin typeface="Tahoma" pitchFamily="34" charset="0"/>
                <a:ea typeface="+mn-ea"/>
                <a:cs typeface="Tahoma" pitchFamily="34" charset="0"/>
              </a:rPr>
              <a:t>ontribusi wajib kepada negara yg terutang </a:t>
            </a:r>
            <a:r>
              <a:rPr lang="en-US" dirty="0">
                <a:latin typeface="Tahoma" pitchFamily="34" charset="0"/>
                <a:ea typeface="+mn-ea"/>
                <a:cs typeface="Tahoma" pitchFamily="34" charset="0"/>
              </a:rPr>
              <a:t>	</a:t>
            </a:r>
            <a:r>
              <a:rPr lang="id-ID" dirty="0">
                <a:latin typeface="Tahoma" pitchFamily="34" charset="0"/>
                <a:ea typeface="+mn-ea"/>
                <a:cs typeface="Tahoma" pitchFamily="34" charset="0"/>
              </a:rPr>
              <a:t>oleh </a:t>
            </a:r>
            <a:r>
              <a:rPr lang="en-US" b="1" dirty="0">
                <a:solidFill>
                  <a:srgbClr val="FF0000"/>
                </a:solidFill>
                <a:latin typeface="Tahoma" pitchFamily="34" charset="0"/>
                <a:ea typeface="+mn-ea"/>
                <a:cs typeface="Tahoma" pitchFamily="34" charset="0"/>
              </a:rPr>
              <a:t>O</a:t>
            </a:r>
            <a:r>
              <a:rPr lang="id-ID" b="1" dirty="0">
                <a:solidFill>
                  <a:srgbClr val="FF0000"/>
                </a:solidFill>
                <a:latin typeface="Tahoma" pitchFamily="34" charset="0"/>
                <a:ea typeface="+mn-ea"/>
                <a:cs typeface="Tahoma" pitchFamily="34" charset="0"/>
              </a:rPr>
              <a:t>rang </a:t>
            </a:r>
            <a:r>
              <a:rPr lang="en-US" b="1" dirty="0">
                <a:solidFill>
                  <a:srgbClr val="FF0000"/>
                </a:solidFill>
                <a:latin typeface="Tahoma" pitchFamily="34" charset="0"/>
                <a:ea typeface="+mn-ea"/>
                <a:cs typeface="Tahoma" pitchFamily="34" charset="0"/>
              </a:rPr>
              <a:t>P</a:t>
            </a:r>
            <a:r>
              <a:rPr lang="id-ID" b="1" dirty="0">
                <a:solidFill>
                  <a:srgbClr val="FF0000"/>
                </a:solidFill>
                <a:latin typeface="Tahoma" pitchFamily="34" charset="0"/>
                <a:ea typeface="+mn-ea"/>
                <a:cs typeface="Tahoma" pitchFamily="34" charset="0"/>
              </a:rPr>
              <a:t>ribadi atau </a:t>
            </a:r>
            <a:r>
              <a:rPr lang="en-US" b="1" dirty="0">
                <a:solidFill>
                  <a:srgbClr val="FF0000"/>
                </a:solidFill>
                <a:latin typeface="Tahoma" pitchFamily="34" charset="0"/>
                <a:ea typeface="+mn-ea"/>
                <a:cs typeface="Tahoma" pitchFamily="34" charset="0"/>
              </a:rPr>
              <a:t>B</a:t>
            </a:r>
            <a:r>
              <a:rPr lang="id-ID" b="1" dirty="0">
                <a:solidFill>
                  <a:srgbClr val="FF0000"/>
                </a:solidFill>
                <a:latin typeface="Tahoma" pitchFamily="34" charset="0"/>
                <a:ea typeface="+mn-ea"/>
                <a:cs typeface="Tahoma" pitchFamily="34" charset="0"/>
              </a:rPr>
              <a:t>adan</a:t>
            </a:r>
            <a:r>
              <a:rPr lang="en-US" b="1" dirty="0">
                <a:solidFill>
                  <a:srgbClr val="FF0000"/>
                </a:solidFill>
                <a:latin typeface="Tahoma" pitchFamily="34" charset="0"/>
                <a:ea typeface="+mn-ea"/>
                <a:cs typeface="Tahoma" pitchFamily="34" charset="0"/>
              </a:rPr>
              <a:t>,</a:t>
            </a:r>
          </a:p>
          <a:p>
            <a:pPr algn="just" eaLnBrk="1" hangingPunct="1">
              <a:buClrTx/>
              <a:buFont typeface="Wingdings" pitchFamily="2" charset="2"/>
              <a:buChar char="q"/>
              <a:tabLst>
                <a:tab pos="441325" algn="l"/>
              </a:tabLst>
              <a:defRPr/>
            </a:pPr>
            <a:r>
              <a:rPr lang="en-US" dirty="0">
                <a:latin typeface="Tahoma" pitchFamily="34" charset="0"/>
                <a:ea typeface="+mn-ea"/>
                <a:cs typeface="Tahoma" pitchFamily="34" charset="0"/>
              </a:rPr>
              <a:t>	</a:t>
            </a:r>
            <a:r>
              <a:rPr lang="id-ID" dirty="0">
                <a:latin typeface="Tahoma" pitchFamily="34" charset="0"/>
                <a:ea typeface="+mn-ea"/>
                <a:cs typeface="Tahoma" pitchFamily="34" charset="0"/>
              </a:rPr>
              <a:t>yg bersifat memaksa berdasarkan U</a:t>
            </a:r>
            <a:r>
              <a:rPr lang="en-US" dirty="0">
                <a:latin typeface="Tahoma" pitchFamily="34" charset="0"/>
                <a:ea typeface="+mn-ea"/>
                <a:cs typeface="Tahoma" pitchFamily="34" charset="0"/>
              </a:rPr>
              <a:t>U</a:t>
            </a:r>
            <a:r>
              <a:rPr lang="id-ID" dirty="0">
                <a:latin typeface="Tahoma" pitchFamily="34" charset="0"/>
                <a:ea typeface="+mn-ea"/>
                <a:cs typeface="Tahoma" pitchFamily="34" charset="0"/>
              </a:rPr>
              <a:t>, </a:t>
            </a:r>
            <a:endParaRPr lang="en-US" dirty="0">
              <a:latin typeface="Tahoma" pitchFamily="34" charset="0"/>
              <a:ea typeface="+mn-ea"/>
              <a:cs typeface="Tahoma" pitchFamily="34" charset="0"/>
            </a:endParaRPr>
          </a:p>
          <a:p>
            <a:pPr algn="just" eaLnBrk="1" hangingPunct="1">
              <a:buClrTx/>
              <a:buFont typeface="Wingdings" pitchFamily="2" charset="2"/>
              <a:buChar char="q"/>
              <a:tabLst>
                <a:tab pos="441325" algn="l"/>
              </a:tabLst>
              <a:defRPr/>
            </a:pPr>
            <a:r>
              <a:rPr lang="en-US" dirty="0">
                <a:latin typeface="Tahoma" pitchFamily="34" charset="0"/>
                <a:ea typeface="+mn-ea"/>
                <a:cs typeface="Tahoma" pitchFamily="34" charset="0"/>
              </a:rPr>
              <a:t>	</a:t>
            </a:r>
            <a:r>
              <a:rPr lang="id-ID" dirty="0">
                <a:latin typeface="Tahoma" pitchFamily="34" charset="0"/>
                <a:ea typeface="+mn-ea"/>
                <a:cs typeface="Tahoma" pitchFamily="34" charset="0"/>
              </a:rPr>
              <a:t>dg tdk mendapatkan imbalan secara langsung </a:t>
            </a:r>
            <a:endParaRPr lang="en-US" dirty="0">
              <a:latin typeface="Tahoma" pitchFamily="34" charset="0"/>
              <a:ea typeface="+mn-ea"/>
              <a:cs typeface="Tahoma" pitchFamily="34" charset="0"/>
            </a:endParaRPr>
          </a:p>
          <a:p>
            <a:pPr marL="0" indent="0" algn="just" eaLnBrk="1" hangingPunct="1">
              <a:buClrTx/>
              <a:buFont typeface="Wingdings 2" pitchFamily="18" charset="2"/>
              <a:buNone/>
              <a:defRPr/>
            </a:pPr>
            <a:r>
              <a:rPr lang="en-US" dirty="0">
                <a:latin typeface="Tahoma" pitchFamily="34" charset="0"/>
                <a:ea typeface="+mn-ea"/>
                <a:cs typeface="Tahoma" pitchFamily="34" charset="0"/>
              </a:rPr>
              <a:t>	&amp;</a:t>
            </a:r>
            <a:r>
              <a:rPr lang="id-ID" dirty="0">
                <a:latin typeface="Tahoma" pitchFamily="34" charset="0"/>
                <a:ea typeface="+mn-ea"/>
                <a:cs typeface="Tahoma" pitchFamily="34" charset="0"/>
              </a:rPr>
              <a:t> </a:t>
            </a:r>
            <a:endParaRPr lang="en-US" dirty="0">
              <a:latin typeface="Tahoma" pitchFamily="34" charset="0"/>
              <a:ea typeface="+mn-ea"/>
              <a:cs typeface="Tahoma" pitchFamily="34" charset="0"/>
            </a:endParaRP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Char char="q"/>
              <a:tabLst>
                <a:tab pos="441325" algn="l"/>
              </a:tabLst>
              <a:defRPr/>
            </a:pPr>
            <a:r>
              <a:rPr lang="en-US" b="1" dirty="0">
                <a:solidFill>
                  <a:srgbClr val="FF0000"/>
                </a:solidFill>
                <a:latin typeface="Tahoma" pitchFamily="34" charset="0"/>
                <a:ea typeface="+mn-ea"/>
                <a:cs typeface="Tahoma" pitchFamily="34" charset="0"/>
              </a:rPr>
              <a:t>	</a:t>
            </a:r>
            <a:r>
              <a:rPr lang="id-ID" b="1" dirty="0">
                <a:solidFill>
                  <a:srgbClr val="FF0000"/>
                </a:solidFill>
                <a:latin typeface="Tahoma" pitchFamily="34" charset="0"/>
                <a:ea typeface="+mn-ea"/>
                <a:cs typeface="Tahoma" pitchFamily="34" charset="0"/>
              </a:rPr>
              <a:t>digunakan utk keperluan negara bagi </a:t>
            </a:r>
            <a:r>
              <a:rPr lang="en-US" b="1" dirty="0">
                <a:solidFill>
                  <a:srgbClr val="FF0000"/>
                </a:solidFill>
                <a:latin typeface="Tahoma" pitchFamily="34" charset="0"/>
                <a:ea typeface="+mn-ea"/>
                <a:cs typeface="Tahoma" pitchFamily="34" charset="0"/>
              </a:rPr>
              <a:t>	</a:t>
            </a:r>
            <a:r>
              <a:rPr lang="id-ID" b="1" dirty="0">
                <a:solidFill>
                  <a:srgbClr val="FF0000"/>
                </a:solidFill>
                <a:latin typeface="Tahoma" pitchFamily="34" charset="0"/>
                <a:ea typeface="+mn-ea"/>
                <a:cs typeface="Tahoma" pitchFamily="34" charset="0"/>
              </a:rPr>
              <a:t>sebesar-besarnya kemakmuran rakyat </a:t>
            </a:r>
            <a:r>
              <a:rPr lang="en-US" b="1" dirty="0">
                <a:solidFill>
                  <a:srgbClr val="FF0000"/>
                </a:solidFill>
                <a:latin typeface="Tahoma" pitchFamily="34" charset="0"/>
                <a:ea typeface="+mn-ea"/>
                <a:cs typeface="Tahoma" pitchFamily="34" charset="0"/>
              </a:rPr>
              <a:t>	</a:t>
            </a:r>
            <a:r>
              <a:rPr lang="id-ID" b="1" dirty="0">
                <a:solidFill>
                  <a:srgbClr val="0000CC"/>
                </a:solidFill>
                <a:latin typeface="Tahoma" pitchFamily="34" charset="0"/>
                <a:ea typeface="+mn-ea"/>
                <a:cs typeface="Tahoma" pitchFamily="34" charset="0"/>
              </a:rPr>
              <a:t>(Pasal 1 UU KUP).</a:t>
            </a:r>
          </a:p>
          <a:p>
            <a:pPr marL="0" indent="0" algn="just" eaLnBrk="1" hangingPunct="1">
              <a:buFont typeface="Wingdings" pitchFamily="2" charset="2"/>
              <a:buNone/>
              <a:defRPr/>
            </a:pPr>
            <a:endParaRPr lang="id-ID" b="1" dirty="0">
              <a:latin typeface="Tahoma" pitchFamily="34" charset="0"/>
              <a:ea typeface="+mn-ea"/>
              <a:cs typeface="Tahoma" pitchFamily="34" charset="0"/>
            </a:endParaRPr>
          </a:p>
        </p:txBody>
      </p:sp>
      <p:pic>
        <p:nvPicPr>
          <p:cNvPr id="7172" name="Picture 6" descr="B">
            <a:extLst>
              <a:ext uri="{FF2B5EF4-FFF2-40B4-BE49-F238E27FC236}">
                <a16:creationId xmlns:a16="http://schemas.microsoft.com/office/drawing/2014/main" id="{A48F0622-94FB-5575-47A9-C397640BC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4750" y="0"/>
            <a:ext cx="1619250" cy="1584325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56324" name="Slide Number Placeholder 7">
            <a:extLst>
              <a:ext uri="{FF2B5EF4-FFF2-40B4-BE49-F238E27FC236}">
                <a16:creationId xmlns:a16="http://schemas.microsoft.com/office/drawing/2014/main" id="{0F2FFB47-8074-13BA-2F6C-461CA7C80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382000" y="6492875"/>
            <a:ext cx="762000" cy="365125"/>
          </a:xfrm>
          <a:solidFill>
            <a:schemeClr val="bg1"/>
          </a:solidFill>
          <a:ln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F6032660-4E9C-6B4F-AEBE-DCD053A93CD0}" type="slidenum">
              <a:rPr lang="id-ID" altLang="en-US" sz="1400">
                <a:solidFill>
                  <a:srgbClr val="000000"/>
                </a:solidFill>
              </a:rPr>
              <a:pPr algn="ctr" eaLnBrk="1" hangingPunct="1"/>
              <a:t>2</a:t>
            </a:fld>
            <a:endParaRPr lang="id-ID" altLang="en-US"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157F673A-C47E-7660-B118-A95F1819F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333375"/>
            <a:ext cx="8229600" cy="647700"/>
          </a:xfrm>
          <a:solidFill>
            <a:srgbClr val="C00000"/>
          </a:solidFill>
          <a:ln>
            <a:solidFill>
              <a:schemeClr val="bg1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dirty="0" err="1">
                <a:solidFill>
                  <a:schemeClr val="bg1"/>
                </a:solidFill>
                <a:latin typeface="Arial Black" pitchFamily="34" charset="0"/>
              </a:rPr>
              <a:t>Penghasilan</a:t>
            </a:r>
            <a:r>
              <a:rPr lang="en-US" sz="2800" dirty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 Black" pitchFamily="34" charset="0"/>
              </a:rPr>
              <a:t>Obyek</a:t>
            </a:r>
            <a:r>
              <a:rPr lang="en-US" sz="2800" dirty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 Black" pitchFamily="34" charset="0"/>
              </a:rPr>
              <a:t>Pajak</a:t>
            </a:r>
            <a:r>
              <a:rPr lang="en-US" sz="2800" dirty="0">
                <a:solidFill>
                  <a:schemeClr val="bg1"/>
                </a:solidFill>
                <a:latin typeface="Arial Black" pitchFamily="34" charset="0"/>
              </a:rPr>
              <a:t> (</a:t>
            </a:r>
            <a:r>
              <a:rPr lang="en-US" sz="2800" dirty="0" err="1">
                <a:solidFill>
                  <a:schemeClr val="bg1"/>
                </a:solidFill>
                <a:latin typeface="Arial Black" pitchFamily="34" charset="0"/>
              </a:rPr>
              <a:t>Pasal</a:t>
            </a:r>
            <a:r>
              <a:rPr lang="en-US" sz="2800" dirty="0">
                <a:solidFill>
                  <a:schemeClr val="bg1"/>
                </a:solidFill>
                <a:latin typeface="Arial Black" pitchFamily="34" charset="0"/>
              </a:rPr>
              <a:t> 4 </a:t>
            </a:r>
            <a:r>
              <a:rPr lang="en-US" sz="2800" dirty="0" err="1">
                <a:solidFill>
                  <a:schemeClr val="bg1"/>
                </a:solidFill>
                <a:latin typeface="Arial Black" pitchFamily="34" charset="0"/>
              </a:rPr>
              <a:t>ayat</a:t>
            </a:r>
            <a:r>
              <a:rPr lang="en-US" sz="2800" dirty="0">
                <a:solidFill>
                  <a:schemeClr val="bg1"/>
                </a:solidFill>
                <a:latin typeface="Arial Black" pitchFamily="34" charset="0"/>
              </a:rPr>
              <a:t> 1)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7B62C29C-FAA0-A586-2BC4-4C8FFE1763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1268413"/>
            <a:ext cx="8507413" cy="5056187"/>
          </a:xfr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419100" marR="0" indent="-419100" algn="just" eaLnBrk="1" hangingPunct="1"/>
            <a:r>
              <a:rPr lang="en-US" altLang="en-US" sz="2400">
                <a:ea typeface="ＭＳ Ｐゴシック" panose="020B0600070205080204" pitchFamily="34" charset="-128"/>
              </a:rPr>
              <a:t> </a:t>
            </a:r>
            <a:r>
              <a:rPr lang="en-US" altLang="en-US" sz="2500">
                <a:ea typeface="ＭＳ Ｐゴシック" panose="020B0600070205080204" pitchFamily="34" charset="-128"/>
              </a:rPr>
              <a:t>p.	Tambahan kekayaan neto yg berasal dari penghasilan yg belum dikenakan pajak</a:t>
            </a:r>
          </a:p>
          <a:p>
            <a:pPr marL="419100" marR="0" indent="-419100" algn="just" eaLnBrk="1" hangingPunct="1"/>
            <a:endParaRPr lang="en-US" altLang="en-US" sz="2500">
              <a:ea typeface="ＭＳ Ｐゴシック" panose="020B0600070205080204" pitchFamily="34" charset="-128"/>
            </a:endParaRPr>
          </a:p>
          <a:p>
            <a:pPr marL="419100" marR="0" indent="-419100" algn="just" eaLnBrk="1" hangingPunct="1"/>
            <a:r>
              <a:rPr lang="en-US" altLang="en-US" sz="2500">
                <a:ea typeface="ＭＳ Ｐゴシック" panose="020B0600070205080204" pitchFamily="34" charset="-128"/>
              </a:rPr>
              <a:t> q.	Penghasilan dari usaha berbasis syariah</a:t>
            </a:r>
          </a:p>
          <a:p>
            <a:pPr marL="419100" marR="0" indent="-419100" algn="just" eaLnBrk="1" hangingPunct="1"/>
            <a:endParaRPr lang="en-US" altLang="en-US" sz="2500">
              <a:ea typeface="ＭＳ Ｐゴシック" panose="020B0600070205080204" pitchFamily="34" charset="-128"/>
            </a:endParaRPr>
          </a:p>
          <a:p>
            <a:pPr marL="419100" marR="0" indent="-419100" algn="just" eaLnBrk="1" hangingPunct="1"/>
            <a:r>
              <a:rPr lang="en-US" altLang="en-US" sz="2500">
                <a:ea typeface="ＭＳ Ｐゴシック" panose="020B0600070205080204" pitchFamily="34" charset="-128"/>
              </a:rPr>
              <a:t> r.	Imbalan bunga sebagaimana dimaksud dlm UU yg mengatur mengenai “KUP”; dan</a:t>
            </a:r>
          </a:p>
          <a:p>
            <a:pPr marL="419100" marR="0" indent="-419100" algn="just" eaLnBrk="1" hangingPunct="1"/>
            <a:endParaRPr lang="en-US" altLang="en-US" sz="2500">
              <a:ea typeface="ＭＳ Ｐゴシック" panose="020B0600070205080204" pitchFamily="34" charset="-128"/>
            </a:endParaRPr>
          </a:p>
          <a:p>
            <a:pPr marL="419100" marR="0" indent="-419100" algn="just" eaLnBrk="1" hangingPunct="1"/>
            <a:r>
              <a:rPr lang="en-US" altLang="en-US" sz="2500">
                <a:ea typeface="ＭＳ Ｐゴシック" panose="020B0600070205080204" pitchFamily="34" charset="-128"/>
              </a:rPr>
              <a:t> s. 	Surplus Bank Indonesia </a:t>
            </a:r>
          </a:p>
          <a:p>
            <a:pPr marL="419100" marR="0" indent="-419100" algn="just" eaLnBrk="1" hangingPunct="1"/>
            <a:endParaRPr lang="en-US" altLang="en-US" sz="2400">
              <a:ea typeface="ＭＳ Ｐゴシック" panose="020B0600070205080204" pitchFamily="34" charset="-128"/>
            </a:endParaRPr>
          </a:p>
        </p:txBody>
      </p:sp>
      <p:pic>
        <p:nvPicPr>
          <p:cNvPr id="76803" name="Picture 6" descr="http://weirdohomegurl.files.wordpress.com/2012/10/bunga-matahari.jpg">
            <a:extLst>
              <a:ext uri="{FF2B5EF4-FFF2-40B4-BE49-F238E27FC236}">
                <a16:creationId xmlns:a16="http://schemas.microsoft.com/office/drawing/2014/main" id="{F73EAA6C-5854-4F55-6184-BB9D37B18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000500"/>
            <a:ext cx="3143250" cy="2286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804" name="Slide Number Placeholder 12">
            <a:extLst>
              <a:ext uri="{FF2B5EF4-FFF2-40B4-BE49-F238E27FC236}">
                <a16:creationId xmlns:a16="http://schemas.microsoft.com/office/drawing/2014/main" id="{EB464503-66B9-135D-E7B7-2408E879D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382000" y="6492875"/>
            <a:ext cx="762000" cy="365125"/>
          </a:xfrm>
          <a:solidFill>
            <a:schemeClr val="bg1"/>
          </a:solidFill>
          <a:ln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F68B7626-CEB1-8242-A71F-BCB4EA55C90A}" type="slidenum">
              <a:rPr lang="id-ID" altLang="en-US" sz="1400">
                <a:solidFill>
                  <a:srgbClr val="000000"/>
                </a:solidFill>
              </a:rPr>
              <a:pPr algn="ctr" eaLnBrk="1" hangingPunct="1"/>
              <a:t>20</a:t>
            </a:fld>
            <a:endParaRPr lang="id-ID" altLang="en-US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AD58C-9476-CE14-9A5D-F6E1244FF0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552" y="0"/>
            <a:ext cx="7851648" cy="482207"/>
          </a:xfrm>
          <a:solidFill>
            <a:srgbClr val="C00000"/>
          </a:solidFill>
          <a:ln>
            <a:solidFill>
              <a:schemeClr val="bg1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d-ID" sz="4000" dirty="0">
                <a:solidFill>
                  <a:schemeClr val="bg1"/>
                </a:solidFill>
              </a:rPr>
              <a:t>Biaya Fiskal (Pasal 6 ayat 1)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E3AAAB-E7D9-52F8-4A14-1D9DCA15A4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620713"/>
            <a:ext cx="7854950" cy="5665787"/>
          </a:xfr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63538" marR="0" indent="-363538" algn="just" eaLnBrk="1" hangingPunct="1">
              <a:lnSpc>
                <a:spcPct val="90000"/>
              </a:lnSpc>
              <a:buClr>
                <a:srgbClr val="C00000"/>
              </a:buClr>
              <a:tabLst>
                <a:tab pos="536575" algn="l"/>
              </a:tabLst>
            </a:pPr>
            <a:r>
              <a:rPr lang="id-ID" altLang="en-US" sz="2800" i="1">
                <a:ea typeface="ＭＳ Ｐゴシック" panose="020B0600070205080204" pitchFamily="34" charset="-128"/>
              </a:rPr>
              <a:t>a. </a:t>
            </a:r>
            <a:r>
              <a:rPr lang="en-US" altLang="en-US" sz="2800" i="1">
                <a:ea typeface="ＭＳ Ｐゴシック" panose="020B0600070205080204" pitchFamily="34" charset="-128"/>
              </a:rPr>
              <a:t>		</a:t>
            </a:r>
            <a:r>
              <a:rPr lang="en-US" altLang="en-US" sz="2800" b="1" i="1">
                <a:ea typeface="ＭＳ Ｐゴシック" panose="020B0600070205080204" pitchFamily="34" charset="-128"/>
              </a:rPr>
              <a:t>Biaya yg secara langsung / tidak langsung 	berkaitan dg kegiatan usaha, antara lain</a:t>
            </a:r>
            <a:r>
              <a:rPr lang="en-US" altLang="en-US" sz="2800" b="1">
                <a:ea typeface="ＭＳ Ｐゴシック" panose="020B0600070205080204" pitchFamily="34" charset="-128"/>
              </a:rPr>
              <a:t> :</a:t>
            </a:r>
            <a:endParaRPr lang="id-ID" altLang="en-US" sz="2000" b="1">
              <a:ea typeface="ＭＳ Ｐゴシック" panose="020B0600070205080204" pitchFamily="34" charset="-128"/>
            </a:endParaRPr>
          </a:p>
          <a:p>
            <a:pPr marL="363538" marR="0" indent="-363538" algn="just" eaLnBrk="1" hangingPunct="1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v"/>
              <a:tabLst>
                <a:tab pos="536575" algn="l"/>
              </a:tabLst>
            </a:pPr>
            <a:r>
              <a:rPr lang="en-US" altLang="en-US" sz="2800">
                <a:ea typeface="ＭＳ Ｐゴシック" panose="020B0600070205080204" pitchFamily="34" charset="-128"/>
              </a:rPr>
              <a:t> </a:t>
            </a:r>
            <a:r>
              <a:rPr lang="id-ID" altLang="en-US" sz="2800">
                <a:ea typeface="ＭＳ Ｐゴシック" panose="020B0600070205080204" pitchFamily="34" charset="-128"/>
              </a:rPr>
              <a:t>	</a:t>
            </a:r>
            <a:r>
              <a:rPr lang="en-US" altLang="en-US" sz="2200" b="1" i="1">
                <a:ea typeface="ＭＳ Ｐゴシック" panose="020B0600070205080204" pitchFamily="34" charset="-128"/>
              </a:rPr>
              <a:t>Biaya pembelian bahan;</a:t>
            </a:r>
            <a:endParaRPr lang="id-ID" altLang="en-US" sz="2200" b="1" i="1">
              <a:ea typeface="ＭＳ Ｐゴシック" panose="020B0600070205080204" pitchFamily="34" charset="-128"/>
            </a:endParaRPr>
          </a:p>
          <a:p>
            <a:pPr marL="363538" marR="0" indent="-363538" algn="just" eaLnBrk="1" hangingPunct="1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v"/>
              <a:tabLst>
                <a:tab pos="536575" algn="l"/>
              </a:tabLst>
            </a:pPr>
            <a:r>
              <a:rPr lang="id-ID" altLang="en-US" sz="2200" b="1" i="1">
                <a:ea typeface="ＭＳ Ｐゴシック" panose="020B0600070205080204" pitchFamily="34" charset="-128"/>
              </a:rPr>
              <a:t>	</a:t>
            </a:r>
            <a:r>
              <a:rPr lang="en-US" altLang="en-US" sz="2200" b="1" i="1">
                <a:ea typeface="ＭＳ Ｐゴシック" panose="020B0600070205080204" pitchFamily="34" charset="-128"/>
              </a:rPr>
              <a:t>Biaya berkenaan dg pekerjaan / jasa termasuk </a:t>
            </a:r>
            <a:r>
              <a:rPr lang="id-ID" altLang="en-US" sz="2200" b="1" i="1">
                <a:ea typeface="ＭＳ Ｐゴシック" panose="020B0600070205080204" pitchFamily="34" charset="-128"/>
              </a:rPr>
              <a:t>	</a:t>
            </a:r>
            <a:r>
              <a:rPr lang="en-US" altLang="en-US" sz="2200" b="1" i="1">
                <a:ea typeface="ＭＳ Ｐゴシック" panose="020B0600070205080204" pitchFamily="34" charset="-128"/>
              </a:rPr>
              <a:t>upah, gaji, honorarium, bonus, gratifikasi, dan 	tunjangan yg diberikan dlm bentuk uang;</a:t>
            </a:r>
            <a:endParaRPr lang="id-ID" altLang="en-US" sz="2200" b="1" i="1">
              <a:ea typeface="ＭＳ Ｐゴシック" panose="020B0600070205080204" pitchFamily="34" charset="-128"/>
            </a:endParaRPr>
          </a:p>
          <a:p>
            <a:pPr marL="363538" marR="0" indent="-363538" algn="just" eaLnBrk="1" hangingPunct="1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v"/>
              <a:tabLst>
                <a:tab pos="536575" algn="l"/>
              </a:tabLst>
            </a:pPr>
            <a:r>
              <a:rPr lang="id-ID" altLang="en-US" sz="2200" b="1" i="1">
                <a:ea typeface="ＭＳ Ｐゴシック" panose="020B0600070205080204" pitchFamily="34" charset="-128"/>
              </a:rPr>
              <a:t>	</a:t>
            </a:r>
            <a:r>
              <a:rPr lang="en-US" altLang="en-US" sz="2200" b="1" i="1">
                <a:ea typeface="ＭＳ Ｐゴシック" panose="020B0600070205080204" pitchFamily="34" charset="-128"/>
              </a:rPr>
              <a:t>Bunga, sewa, dan royalti;</a:t>
            </a:r>
            <a:endParaRPr lang="id-ID" altLang="en-US" sz="2200" b="1" i="1">
              <a:ea typeface="ＭＳ Ｐゴシック" panose="020B0600070205080204" pitchFamily="34" charset="-128"/>
            </a:endParaRPr>
          </a:p>
          <a:p>
            <a:pPr marL="363538" marR="0" indent="-363538" algn="just" eaLnBrk="1" hangingPunct="1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v"/>
              <a:tabLst>
                <a:tab pos="536575" algn="l"/>
              </a:tabLst>
            </a:pPr>
            <a:r>
              <a:rPr lang="id-ID" altLang="en-US" sz="2200" b="1" i="1">
                <a:ea typeface="ＭＳ Ｐゴシック" panose="020B0600070205080204" pitchFamily="34" charset="-128"/>
              </a:rPr>
              <a:t>	</a:t>
            </a:r>
            <a:r>
              <a:rPr lang="en-US" altLang="en-US" sz="2200" b="1" i="1">
                <a:ea typeface="ＭＳ Ｐゴシック" panose="020B0600070205080204" pitchFamily="34" charset="-128"/>
              </a:rPr>
              <a:t>Biaya perjalanan;</a:t>
            </a:r>
            <a:endParaRPr lang="id-ID" altLang="en-US" sz="2200" b="1" i="1">
              <a:ea typeface="ＭＳ Ｐゴシック" panose="020B0600070205080204" pitchFamily="34" charset="-128"/>
            </a:endParaRPr>
          </a:p>
          <a:p>
            <a:pPr marL="363538" marR="0" indent="-363538" algn="just" eaLnBrk="1" hangingPunct="1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v"/>
              <a:tabLst>
                <a:tab pos="536575" algn="l"/>
              </a:tabLst>
            </a:pPr>
            <a:r>
              <a:rPr lang="id-ID" altLang="en-US" sz="2200" b="1" i="1">
                <a:ea typeface="ＭＳ Ｐゴシック" panose="020B0600070205080204" pitchFamily="34" charset="-128"/>
              </a:rPr>
              <a:t>	</a:t>
            </a:r>
            <a:r>
              <a:rPr lang="en-US" altLang="en-US" sz="2200" b="1" i="1">
                <a:ea typeface="ＭＳ Ｐゴシック" panose="020B0600070205080204" pitchFamily="34" charset="-128"/>
              </a:rPr>
              <a:t>Biaya pengolahan limbah;</a:t>
            </a:r>
            <a:endParaRPr lang="id-ID" altLang="en-US" sz="2200" b="1" i="1">
              <a:ea typeface="ＭＳ Ｐゴシック" panose="020B0600070205080204" pitchFamily="34" charset="-128"/>
            </a:endParaRPr>
          </a:p>
          <a:p>
            <a:pPr marL="363538" marR="0" indent="-363538" algn="just" eaLnBrk="1" hangingPunct="1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v"/>
              <a:tabLst>
                <a:tab pos="536575" algn="l"/>
              </a:tabLst>
            </a:pPr>
            <a:r>
              <a:rPr lang="id-ID" altLang="en-US" sz="2200" b="1" i="1">
                <a:ea typeface="ＭＳ Ｐゴシック" panose="020B0600070205080204" pitchFamily="34" charset="-128"/>
              </a:rPr>
              <a:t>	</a:t>
            </a:r>
            <a:r>
              <a:rPr lang="en-US" altLang="en-US" sz="2200" b="1" i="1">
                <a:ea typeface="ＭＳ Ｐゴシック" panose="020B0600070205080204" pitchFamily="34" charset="-128"/>
              </a:rPr>
              <a:t>Premi asuransi;</a:t>
            </a:r>
            <a:endParaRPr lang="id-ID" altLang="en-US" sz="2200" b="1" i="1">
              <a:ea typeface="ＭＳ Ｐゴシック" panose="020B0600070205080204" pitchFamily="34" charset="-128"/>
            </a:endParaRPr>
          </a:p>
          <a:p>
            <a:pPr marL="363538" marR="0" indent="-363538" algn="just" eaLnBrk="1" hangingPunct="1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v"/>
              <a:tabLst>
                <a:tab pos="536575" algn="l"/>
              </a:tabLst>
            </a:pPr>
            <a:r>
              <a:rPr lang="id-ID" altLang="en-US" sz="2200" b="1" i="1">
                <a:ea typeface="ＭＳ Ｐゴシック" panose="020B0600070205080204" pitchFamily="34" charset="-128"/>
              </a:rPr>
              <a:t>	</a:t>
            </a:r>
            <a:r>
              <a:rPr lang="en-US" altLang="en-US" sz="2200" b="1" i="1">
                <a:ea typeface="ＭＳ Ｐゴシック" panose="020B0600070205080204" pitchFamily="34" charset="-128"/>
              </a:rPr>
              <a:t>Biaya promosi &amp; penjualan yg diatur dg atau </a:t>
            </a:r>
            <a:r>
              <a:rPr lang="id-ID" altLang="en-US" sz="2200" b="1" i="1">
                <a:ea typeface="ＭＳ Ｐゴシック" panose="020B0600070205080204" pitchFamily="34" charset="-128"/>
              </a:rPr>
              <a:t>	</a:t>
            </a:r>
            <a:r>
              <a:rPr lang="en-US" altLang="en-US" sz="2200" b="1" i="1">
                <a:ea typeface="ＭＳ Ｐゴシック" panose="020B0600070205080204" pitchFamily="34" charset="-128"/>
              </a:rPr>
              <a:t>berdasarkan “PMK”</a:t>
            </a:r>
            <a:endParaRPr lang="id-ID" altLang="ja-JP" sz="2200" b="1" i="1">
              <a:ea typeface="ＭＳ Ｐゴシック" panose="020B0600070205080204" pitchFamily="34" charset="-128"/>
            </a:endParaRPr>
          </a:p>
          <a:p>
            <a:pPr marL="363538" marR="0" indent="-363538" algn="just" eaLnBrk="1" hangingPunct="1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v"/>
              <a:tabLst>
                <a:tab pos="536575" algn="l"/>
              </a:tabLst>
            </a:pPr>
            <a:r>
              <a:rPr lang="id-ID" altLang="en-US" sz="2200" b="1" i="1">
                <a:ea typeface="ＭＳ Ｐゴシック" panose="020B0600070205080204" pitchFamily="34" charset="-128"/>
              </a:rPr>
              <a:t>	</a:t>
            </a:r>
            <a:r>
              <a:rPr lang="en-US" altLang="en-US" sz="2200" b="1" i="1">
                <a:ea typeface="ＭＳ Ｐゴシック" panose="020B0600070205080204" pitchFamily="34" charset="-128"/>
              </a:rPr>
              <a:t>Biaya administrasi; dan</a:t>
            </a:r>
            <a:endParaRPr lang="id-ID" altLang="en-US" sz="2200" b="1" i="1">
              <a:ea typeface="ＭＳ Ｐゴシック" panose="020B0600070205080204" pitchFamily="34" charset="-128"/>
            </a:endParaRPr>
          </a:p>
          <a:p>
            <a:pPr marL="363538" marR="0" indent="-363538" algn="just" eaLnBrk="1" hangingPunct="1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v"/>
              <a:tabLst>
                <a:tab pos="536575" algn="l"/>
              </a:tabLst>
            </a:pPr>
            <a:r>
              <a:rPr lang="id-ID" altLang="en-US" sz="2200" b="1" i="1">
                <a:ea typeface="ＭＳ Ｐゴシック" panose="020B0600070205080204" pitchFamily="34" charset="-128"/>
              </a:rPr>
              <a:t>	</a:t>
            </a:r>
            <a:r>
              <a:rPr lang="en-US" altLang="en-US" sz="2200" b="1" i="1">
                <a:ea typeface="ＭＳ Ｐゴシック" panose="020B0600070205080204" pitchFamily="34" charset="-128"/>
              </a:rPr>
              <a:t>Pajak kecuali Pajak Penghasilan;</a:t>
            </a:r>
            <a:endParaRPr lang="id-ID" altLang="en-US" sz="2200" b="1" i="1">
              <a:ea typeface="ＭＳ Ｐゴシック" panose="020B0600070205080204" pitchFamily="34" charset="-128"/>
            </a:endParaRPr>
          </a:p>
          <a:p>
            <a:pPr marL="363538" marR="0" indent="-363538" algn="just" eaLnBrk="1" hangingPunct="1">
              <a:lnSpc>
                <a:spcPct val="90000"/>
              </a:lnSpc>
              <a:buClr>
                <a:srgbClr val="C00000"/>
              </a:buClr>
              <a:tabLst>
                <a:tab pos="536575" algn="l"/>
              </a:tabLst>
            </a:pPr>
            <a:endParaRPr lang="id-ID" altLang="en-US" sz="800" b="1" i="1">
              <a:ea typeface="ＭＳ Ｐゴシック" panose="020B0600070205080204" pitchFamily="34" charset="-128"/>
            </a:endParaRPr>
          </a:p>
          <a:p>
            <a:pPr marL="363538" marR="0" indent="-363538" algn="just" eaLnBrk="1" hangingPunct="1">
              <a:lnSpc>
                <a:spcPct val="90000"/>
              </a:lnSpc>
              <a:buClr>
                <a:srgbClr val="C00000"/>
              </a:buClr>
              <a:tabLst>
                <a:tab pos="536575" algn="l"/>
              </a:tabLst>
            </a:pPr>
            <a:endParaRPr lang="id-ID" altLang="en-US" sz="800" b="1" i="1">
              <a:ea typeface="ＭＳ Ｐゴシック" panose="020B0600070205080204" pitchFamily="34" charset="-128"/>
            </a:endParaRPr>
          </a:p>
          <a:p>
            <a:pPr marL="363538" marR="0" indent="-363538" algn="just" eaLnBrk="1" hangingPunct="1">
              <a:lnSpc>
                <a:spcPct val="90000"/>
              </a:lnSpc>
              <a:buClr>
                <a:srgbClr val="C00000"/>
              </a:buClr>
              <a:tabLst>
                <a:tab pos="536575" algn="l"/>
              </a:tabLst>
            </a:pPr>
            <a:endParaRPr lang="id-ID" altLang="en-US" sz="800" b="1" i="1">
              <a:ea typeface="ＭＳ Ｐゴシック" panose="020B0600070205080204" pitchFamily="34" charset="-128"/>
            </a:endParaRPr>
          </a:p>
          <a:p>
            <a:pPr marL="363538" marR="0" indent="-363538" algn="just" eaLnBrk="1" hangingPunct="1">
              <a:lnSpc>
                <a:spcPct val="90000"/>
              </a:lnSpc>
              <a:buClr>
                <a:srgbClr val="C00000"/>
              </a:buClr>
              <a:tabLst>
                <a:tab pos="536575" algn="l"/>
              </a:tabLst>
            </a:pPr>
            <a:endParaRPr lang="id-ID" altLang="en-US" sz="800" b="1" i="1">
              <a:ea typeface="ＭＳ Ｐゴシック" panose="020B0600070205080204" pitchFamily="34" charset="-128"/>
            </a:endParaRPr>
          </a:p>
          <a:p>
            <a:pPr marL="363538" marR="0" indent="-363538" algn="just" eaLnBrk="1" hangingPunct="1">
              <a:lnSpc>
                <a:spcPct val="90000"/>
              </a:lnSpc>
              <a:buClr>
                <a:srgbClr val="C00000"/>
              </a:buClr>
              <a:tabLst>
                <a:tab pos="536575" algn="l"/>
              </a:tabLst>
            </a:pPr>
            <a:endParaRPr lang="id-ID" altLang="en-US" sz="800" b="1" i="1">
              <a:ea typeface="ＭＳ Ｐゴシック" panose="020B0600070205080204" pitchFamily="34" charset="-128"/>
            </a:endParaRPr>
          </a:p>
          <a:p>
            <a:pPr marL="363538" marR="0" indent="-363538" algn="just" eaLnBrk="1" hangingPunct="1">
              <a:lnSpc>
                <a:spcPct val="90000"/>
              </a:lnSpc>
              <a:buClr>
                <a:srgbClr val="C00000"/>
              </a:buClr>
              <a:tabLst>
                <a:tab pos="536575" algn="l"/>
              </a:tabLst>
            </a:pPr>
            <a:endParaRPr lang="id-ID" altLang="en-US" sz="1000" b="1" i="1">
              <a:ea typeface="ＭＳ Ｐゴシック" panose="020B0600070205080204" pitchFamily="34" charset="-128"/>
            </a:endParaRPr>
          </a:p>
          <a:p>
            <a:pPr marL="363538" marR="0" indent="-363538" algn="just" eaLnBrk="1" hangingPunct="1">
              <a:lnSpc>
                <a:spcPct val="90000"/>
              </a:lnSpc>
              <a:buClr>
                <a:srgbClr val="C00000"/>
              </a:buClr>
              <a:tabLst>
                <a:tab pos="536575" algn="l"/>
              </a:tabLst>
            </a:pPr>
            <a:endParaRPr lang="id-ID" altLang="en-US" sz="1600" b="1" i="1">
              <a:ea typeface="ＭＳ Ｐゴシック" panose="020B0600070205080204" pitchFamily="34" charset="-128"/>
            </a:endParaRPr>
          </a:p>
          <a:p>
            <a:pPr marL="704850" lvl="3" indent="-342900" algn="just" eaLnBrk="1" hangingPunct="1">
              <a:lnSpc>
                <a:spcPct val="90000"/>
              </a:lnSpc>
              <a:buClr>
                <a:srgbClr val="C00000"/>
              </a:buClr>
              <a:buFont typeface="Wingdings 2" pitchFamily="2" charset="2"/>
              <a:buAutoNum type="arabicPeriod"/>
              <a:tabLst>
                <a:tab pos="536575" algn="l"/>
              </a:tabLst>
            </a:pPr>
            <a:endParaRPr lang="id-ID" altLang="en-US" sz="1600">
              <a:ea typeface="ＭＳ Ｐゴシック" panose="020B0600070205080204" pitchFamily="34" charset="-128"/>
            </a:endParaRPr>
          </a:p>
          <a:p>
            <a:pPr marL="363538" marR="0" indent="-363538" algn="just" eaLnBrk="1" hangingPunct="1">
              <a:lnSpc>
                <a:spcPct val="90000"/>
              </a:lnSpc>
              <a:buClr>
                <a:srgbClr val="C00000"/>
              </a:buClr>
              <a:tabLst>
                <a:tab pos="536575" algn="l"/>
              </a:tabLst>
            </a:pPr>
            <a:endParaRPr lang="id-ID" altLang="en-US">
              <a:ea typeface="ＭＳ Ｐゴシック" panose="020B0600070205080204" pitchFamily="34" charset="-128"/>
            </a:endParaRPr>
          </a:p>
        </p:txBody>
      </p:sp>
      <p:sp>
        <p:nvSpPr>
          <p:cNvPr id="77827" name="Slide Number Placeholder 9">
            <a:extLst>
              <a:ext uri="{FF2B5EF4-FFF2-40B4-BE49-F238E27FC236}">
                <a16:creationId xmlns:a16="http://schemas.microsoft.com/office/drawing/2014/main" id="{F7233B05-4F50-57D9-E26C-24E01A6AE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382000" y="6492875"/>
            <a:ext cx="762000" cy="365125"/>
          </a:xfrm>
          <a:solidFill>
            <a:schemeClr val="bg1"/>
          </a:solidFill>
          <a:ln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6E7C1C78-34E2-DF4B-8C2D-5A2D8A301B71}" type="slidenum">
              <a:rPr lang="id-ID" altLang="en-US" sz="1400">
                <a:solidFill>
                  <a:srgbClr val="045C75"/>
                </a:solidFill>
              </a:rPr>
              <a:pPr algn="ctr" eaLnBrk="1" hangingPunct="1"/>
              <a:t>21</a:t>
            </a:fld>
            <a:endParaRPr lang="id-ID" altLang="en-US" sz="1400">
              <a:solidFill>
                <a:srgbClr val="045C7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2894F-751A-EB11-7E21-A0D93D8E73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71414"/>
            <a:ext cx="7967690" cy="482207"/>
          </a:xfrm>
          <a:solidFill>
            <a:srgbClr val="C00000"/>
          </a:solidFill>
          <a:ln>
            <a:solidFill>
              <a:schemeClr val="bg1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d-ID" sz="4000" dirty="0">
                <a:solidFill>
                  <a:schemeClr val="bg1"/>
                </a:solidFill>
              </a:rPr>
              <a:t>Biaya Fiskal (Pasal 6 ayat 1)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460EC0-BFCD-F5D1-5DC6-8AAD615C1F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714375"/>
            <a:ext cx="7967663" cy="2268538"/>
          </a:xfr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444500" marR="0" indent="-444500" algn="just" eaLnBrk="1" hangingPunct="1">
              <a:tabLst>
                <a:tab pos="441325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 </a:t>
            </a:r>
            <a:r>
              <a:rPr lang="id-ID" altLang="en-US">
                <a:ea typeface="ＭＳ Ｐゴシック" panose="020B0600070205080204" pitchFamily="34" charset="-128"/>
              </a:rPr>
              <a:t>b.</a:t>
            </a:r>
            <a:r>
              <a:rPr lang="en-US" altLang="en-US">
                <a:ea typeface="ＭＳ Ｐゴシック" panose="020B0600070205080204" pitchFamily="34" charset="-128"/>
              </a:rPr>
              <a:t>	</a:t>
            </a:r>
            <a:r>
              <a:rPr lang="en-US" altLang="en-US" sz="3200" b="1" u="sng">
                <a:ea typeface="ＭＳ Ｐゴシック" panose="020B0600070205080204" pitchFamily="34" charset="-128"/>
              </a:rPr>
              <a:t>Penyusutan</a:t>
            </a:r>
            <a:r>
              <a:rPr lang="en-US" altLang="en-US">
                <a:ea typeface="ＭＳ Ｐゴシック" panose="020B0600070205080204" pitchFamily="34" charset="-128"/>
              </a:rPr>
              <a:t> atas pengeluaran utk memperoleh  harta berwujud &amp; amortisasi atas pengeluaran utk memperoleh hak &amp; atas biaya lain yg mempunyai masa manfaat &gt; 1 (satu) tahun sebagaimana dimaksud dlm Pasal 11 &amp; Pasal 11A;</a:t>
            </a:r>
            <a:endParaRPr lang="id-ID" altLang="en-US">
              <a:ea typeface="ＭＳ Ｐゴシック" panose="020B0600070205080204" pitchFamily="34" charset="-128"/>
            </a:endParaRPr>
          </a:p>
          <a:p>
            <a:pPr marL="444500" marR="0" indent="-444500" algn="just" eaLnBrk="1" hangingPunct="1">
              <a:tabLst>
                <a:tab pos="441325" algn="l"/>
              </a:tabLst>
            </a:pPr>
            <a:endParaRPr lang="id-ID" altLang="en-US">
              <a:ea typeface="ＭＳ Ｐゴシック" panose="020B0600070205080204" pitchFamily="34" charset="-128"/>
            </a:endParaRPr>
          </a:p>
          <a:p>
            <a:pPr marL="444500" marR="0" indent="-444500" algn="just" eaLnBrk="1" hangingPunct="1">
              <a:tabLst>
                <a:tab pos="441325" algn="l"/>
              </a:tabLst>
            </a:pPr>
            <a:endParaRPr lang="id-ID" altLang="en-US">
              <a:ea typeface="ＭＳ Ｐゴシック" panose="020B0600070205080204" pitchFamily="34" charset="-128"/>
            </a:endParaRPr>
          </a:p>
          <a:p>
            <a:pPr marL="444500" marR="0" indent="-444500" algn="just" eaLnBrk="1" hangingPunct="1">
              <a:tabLst>
                <a:tab pos="441325" algn="l"/>
              </a:tabLst>
            </a:pPr>
            <a:endParaRPr lang="id-ID" altLang="en-US">
              <a:ea typeface="ＭＳ Ｐゴシック" panose="020B0600070205080204" pitchFamily="34" charset="-128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C775715-5FBD-0CC1-8F3A-7B7EA53D659D}"/>
              </a:ext>
            </a:extLst>
          </p:cNvPr>
          <p:cNvSpPr txBox="1">
            <a:spLocks/>
          </p:cNvSpPr>
          <p:nvPr/>
        </p:nvSpPr>
        <p:spPr bwMode="auto">
          <a:xfrm>
            <a:off x="533400" y="3071813"/>
            <a:ext cx="7967663" cy="10715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rIns="18288"/>
          <a:lstStyle>
            <a:lvl1pPr marL="444500" indent="-444500" eaLnBrk="0" hangingPunct="0">
              <a:tabLst>
                <a:tab pos="725488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725488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725488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725488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725488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5488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5488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5488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5488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2" charset="2"/>
              <a:buNone/>
            </a:pPr>
            <a:r>
              <a:rPr lang="en-US" altLang="en-US" sz="2600" b="0">
                <a:latin typeface="Constantia" panose="02030602050306030303" pitchFamily="18" charset="0"/>
              </a:rPr>
              <a:t> </a:t>
            </a:r>
            <a:r>
              <a:rPr lang="id-ID" altLang="en-US" sz="2600" b="0">
                <a:latin typeface="Constantia" panose="02030602050306030303" pitchFamily="18" charset="0"/>
              </a:rPr>
              <a:t>c. </a:t>
            </a:r>
            <a:r>
              <a:rPr lang="en-US" altLang="en-US" sz="3200" u="sng">
                <a:latin typeface="Constantia" panose="02030602050306030303" pitchFamily="18" charset="0"/>
              </a:rPr>
              <a:t>Iuran kepada Dana Pensiun</a:t>
            </a:r>
            <a:r>
              <a:rPr lang="en-US" altLang="en-US" sz="2600" b="0">
                <a:latin typeface="Constantia" panose="02030602050306030303" pitchFamily="18" charset="0"/>
              </a:rPr>
              <a:t> yg 	pendiriannya telah disahkan oleh Men-Keua.;</a:t>
            </a:r>
            <a:endParaRPr lang="id-ID" altLang="en-US" sz="2600" b="0">
              <a:latin typeface="Constantia" panose="02030602050306030303" pitchFamily="18" charset="0"/>
            </a:endParaRPr>
          </a:p>
          <a:p>
            <a:pPr algn="just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2" charset="2"/>
              <a:buNone/>
            </a:pPr>
            <a:r>
              <a:rPr lang="en-US" altLang="en-US" sz="2600" b="0">
                <a:latin typeface="Constantia" panose="02030602050306030303" pitchFamily="18" charset="0"/>
              </a:rPr>
              <a:t> </a:t>
            </a:r>
            <a:endParaRPr lang="id-ID" altLang="en-US" sz="2600" b="0">
              <a:latin typeface="Constantia" panose="02030602050306030303" pitchFamily="18" charset="0"/>
            </a:endParaRPr>
          </a:p>
          <a:p>
            <a:pPr algn="just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2" charset="2"/>
              <a:buNone/>
            </a:pPr>
            <a:endParaRPr lang="id-ID" altLang="en-US" sz="2600" b="0">
              <a:latin typeface="Constantia" panose="02030602050306030303" pitchFamily="18" charset="0"/>
            </a:endParaRPr>
          </a:p>
          <a:p>
            <a:pPr algn="just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2" charset="2"/>
              <a:buNone/>
            </a:pPr>
            <a:endParaRPr lang="id-ID" altLang="en-US" sz="2600" b="0">
              <a:latin typeface="Constantia" panose="02030602050306030303" pitchFamily="18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F7B7CFAA-1632-6E27-B6B7-570ACB773ABF}"/>
              </a:ext>
            </a:extLst>
          </p:cNvPr>
          <p:cNvSpPr txBox="1">
            <a:spLocks/>
          </p:cNvSpPr>
          <p:nvPr/>
        </p:nvSpPr>
        <p:spPr bwMode="auto">
          <a:xfrm>
            <a:off x="533400" y="4214813"/>
            <a:ext cx="7967663" cy="22685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rIns="18288"/>
          <a:lstStyle/>
          <a:p>
            <a:pPr marL="444500" indent="-444500" algn="just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  <a:defRPr/>
            </a:pPr>
            <a:r>
              <a:rPr lang="en-US" sz="2600" b="0" dirty="0">
                <a:latin typeface="+mn-lt"/>
                <a:ea typeface="+mn-ea"/>
              </a:rPr>
              <a:t> </a:t>
            </a:r>
            <a:r>
              <a:rPr lang="id-ID" sz="2600" b="0" dirty="0">
                <a:latin typeface="+mn-lt"/>
                <a:ea typeface="+mn-ea"/>
              </a:rPr>
              <a:t>d.</a:t>
            </a:r>
            <a:r>
              <a:rPr lang="en-US" sz="2600" b="0" dirty="0">
                <a:latin typeface="+mn-lt"/>
                <a:ea typeface="+mn-ea"/>
              </a:rPr>
              <a:t>	</a:t>
            </a:r>
            <a:r>
              <a:rPr lang="en-US" sz="3200" u="sng" dirty="0" err="1">
                <a:latin typeface="+mn-lt"/>
                <a:ea typeface="+mn-ea"/>
              </a:rPr>
              <a:t>Kerugian</a:t>
            </a:r>
            <a:r>
              <a:rPr lang="en-US" sz="3200" u="sng" dirty="0">
                <a:latin typeface="+mn-lt"/>
                <a:ea typeface="+mn-ea"/>
              </a:rPr>
              <a:t> </a:t>
            </a:r>
            <a:r>
              <a:rPr lang="en-US" sz="3200" u="sng" dirty="0" err="1">
                <a:latin typeface="+mn-lt"/>
                <a:ea typeface="+mn-ea"/>
              </a:rPr>
              <a:t>karena</a:t>
            </a:r>
            <a:r>
              <a:rPr lang="en-US" sz="3200" u="sng" dirty="0">
                <a:latin typeface="+mn-lt"/>
                <a:ea typeface="+mn-ea"/>
              </a:rPr>
              <a:t> </a:t>
            </a:r>
            <a:r>
              <a:rPr lang="en-US" sz="3200" u="sng" dirty="0" err="1">
                <a:latin typeface="+mn-lt"/>
                <a:ea typeface="+mn-ea"/>
              </a:rPr>
              <a:t>penjualan</a:t>
            </a:r>
            <a:r>
              <a:rPr lang="en-US" sz="3200" u="sng" dirty="0">
                <a:latin typeface="+mn-lt"/>
                <a:ea typeface="+mn-ea"/>
              </a:rPr>
              <a:t> </a:t>
            </a:r>
            <a:r>
              <a:rPr lang="en-US" sz="3200" u="sng" dirty="0" err="1">
                <a:latin typeface="+mn-lt"/>
                <a:ea typeface="+mn-ea"/>
              </a:rPr>
              <a:t>atau</a:t>
            </a:r>
            <a:r>
              <a:rPr lang="en-US" sz="3200" u="sng" dirty="0">
                <a:latin typeface="+mn-lt"/>
                <a:ea typeface="+mn-ea"/>
              </a:rPr>
              <a:t> </a:t>
            </a:r>
            <a:r>
              <a:rPr lang="en-US" sz="3200" u="sng" dirty="0" err="1">
                <a:latin typeface="+mn-lt"/>
                <a:ea typeface="+mn-ea"/>
              </a:rPr>
              <a:t>pengalihan</a:t>
            </a:r>
            <a:r>
              <a:rPr lang="en-US" sz="3200" u="sng" dirty="0">
                <a:latin typeface="+mn-lt"/>
                <a:ea typeface="+mn-ea"/>
              </a:rPr>
              <a:t> </a:t>
            </a:r>
            <a:r>
              <a:rPr lang="en-US" sz="3200" u="sng" dirty="0" err="1">
                <a:latin typeface="+mn-lt"/>
                <a:ea typeface="+mn-ea"/>
              </a:rPr>
              <a:t>harta</a:t>
            </a:r>
            <a:r>
              <a:rPr lang="en-US" sz="2600" b="0" dirty="0">
                <a:latin typeface="+mn-lt"/>
                <a:ea typeface="+mn-ea"/>
              </a:rPr>
              <a:t> </a:t>
            </a:r>
            <a:r>
              <a:rPr lang="en-US" sz="2600" b="0" dirty="0" err="1">
                <a:latin typeface="+mn-lt"/>
                <a:ea typeface="+mn-ea"/>
              </a:rPr>
              <a:t>yg</a:t>
            </a:r>
            <a:r>
              <a:rPr lang="en-US" sz="2600" b="0" dirty="0">
                <a:latin typeface="+mn-lt"/>
                <a:ea typeface="+mn-ea"/>
              </a:rPr>
              <a:t> </a:t>
            </a:r>
            <a:r>
              <a:rPr lang="en-US" sz="2600" b="0" dirty="0" err="1">
                <a:latin typeface="+mn-lt"/>
                <a:ea typeface="+mn-ea"/>
              </a:rPr>
              <a:t>dimiliki</a:t>
            </a:r>
            <a:r>
              <a:rPr lang="en-US" sz="2600" b="0" dirty="0">
                <a:latin typeface="+mn-lt"/>
                <a:ea typeface="+mn-ea"/>
              </a:rPr>
              <a:t> &amp; </a:t>
            </a:r>
            <a:r>
              <a:rPr lang="en-US" sz="2600" b="0" dirty="0" err="1">
                <a:latin typeface="+mn-lt"/>
                <a:ea typeface="+mn-ea"/>
              </a:rPr>
              <a:t>digunakan</a:t>
            </a:r>
            <a:r>
              <a:rPr lang="en-US" sz="2600" b="0" dirty="0">
                <a:latin typeface="+mn-lt"/>
                <a:ea typeface="+mn-ea"/>
              </a:rPr>
              <a:t> </a:t>
            </a:r>
            <a:r>
              <a:rPr lang="en-US" sz="2600" b="0" dirty="0" err="1">
                <a:latin typeface="+mn-lt"/>
                <a:ea typeface="+mn-ea"/>
              </a:rPr>
              <a:t>dlm</a:t>
            </a:r>
            <a:r>
              <a:rPr lang="en-US" sz="2600" b="0" dirty="0">
                <a:latin typeface="+mn-lt"/>
                <a:ea typeface="+mn-ea"/>
              </a:rPr>
              <a:t> </a:t>
            </a:r>
            <a:r>
              <a:rPr lang="en-US" sz="2600" b="0" dirty="0" err="1">
                <a:latin typeface="+mn-lt"/>
                <a:ea typeface="+mn-ea"/>
              </a:rPr>
              <a:t>perusahaan</a:t>
            </a:r>
            <a:r>
              <a:rPr lang="en-US" sz="2600" b="0" dirty="0">
                <a:latin typeface="+mn-lt"/>
                <a:ea typeface="+mn-ea"/>
              </a:rPr>
              <a:t> / </a:t>
            </a:r>
            <a:r>
              <a:rPr lang="en-US" sz="2600" b="0" dirty="0" err="1">
                <a:latin typeface="+mn-lt"/>
                <a:ea typeface="+mn-ea"/>
              </a:rPr>
              <a:t>yg</a:t>
            </a:r>
            <a:r>
              <a:rPr lang="en-US" sz="2600" b="0" dirty="0">
                <a:latin typeface="+mn-lt"/>
                <a:ea typeface="+mn-ea"/>
              </a:rPr>
              <a:t> </a:t>
            </a:r>
            <a:r>
              <a:rPr lang="en-US" sz="2600" b="0" dirty="0" err="1">
                <a:latin typeface="+mn-lt"/>
                <a:ea typeface="+mn-ea"/>
              </a:rPr>
              <a:t>dimiliki</a:t>
            </a:r>
            <a:r>
              <a:rPr lang="en-US" sz="2600" b="0" dirty="0">
                <a:latin typeface="+mn-lt"/>
                <a:ea typeface="+mn-ea"/>
              </a:rPr>
              <a:t> </a:t>
            </a:r>
            <a:r>
              <a:rPr lang="en-US" sz="2600" b="0" dirty="0" err="1">
                <a:latin typeface="+mn-lt"/>
                <a:ea typeface="+mn-ea"/>
              </a:rPr>
              <a:t>utk</a:t>
            </a:r>
            <a:r>
              <a:rPr lang="en-US" sz="2600" b="0" dirty="0">
                <a:latin typeface="+mn-lt"/>
                <a:ea typeface="+mn-ea"/>
              </a:rPr>
              <a:t> </a:t>
            </a:r>
            <a:r>
              <a:rPr lang="en-US" sz="2600" b="0" dirty="0" err="1">
                <a:latin typeface="+mn-lt"/>
                <a:ea typeface="+mn-ea"/>
              </a:rPr>
              <a:t>mendapatkan</a:t>
            </a:r>
            <a:r>
              <a:rPr lang="en-US" sz="2600" b="0" dirty="0">
                <a:latin typeface="+mn-lt"/>
                <a:ea typeface="+mn-ea"/>
              </a:rPr>
              <a:t>, </a:t>
            </a:r>
            <a:r>
              <a:rPr lang="en-US" sz="2600" b="0" dirty="0" err="1">
                <a:latin typeface="+mn-lt"/>
                <a:ea typeface="+mn-ea"/>
              </a:rPr>
              <a:t>menagih</a:t>
            </a:r>
            <a:r>
              <a:rPr lang="en-US" sz="2600" b="0" dirty="0">
                <a:latin typeface="+mn-lt"/>
                <a:ea typeface="+mn-ea"/>
              </a:rPr>
              <a:t>, </a:t>
            </a:r>
            <a:r>
              <a:rPr lang="en-US" sz="2600" b="0" dirty="0" err="1">
                <a:latin typeface="+mn-lt"/>
                <a:ea typeface="+mn-ea"/>
              </a:rPr>
              <a:t>dan</a:t>
            </a:r>
            <a:r>
              <a:rPr lang="en-US" sz="2600" b="0" dirty="0">
                <a:latin typeface="+mn-lt"/>
                <a:ea typeface="+mn-ea"/>
              </a:rPr>
              <a:t> </a:t>
            </a:r>
            <a:r>
              <a:rPr lang="en-US" sz="2600" b="0" dirty="0" err="1">
                <a:latin typeface="+mn-lt"/>
                <a:ea typeface="+mn-ea"/>
              </a:rPr>
              <a:t>memelihara</a:t>
            </a:r>
            <a:r>
              <a:rPr lang="en-US" sz="2600" b="0" dirty="0">
                <a:latin typeface="+mn-lt"/>
                <a:ea typeface="+mn-ea"/>
              </a:rPr>
              <a:t> </a:t>
            </a:r>
            <a:r>
              <a:rPr lang="en-US" sz="2600" b="0" dirty="0" err="1">
                <a:latin typeface="+mn-lt"/>
                <a:ea typeface="+mn-ea"/>
              </a:rPr>
              <a:t>penghasilan</a:t>
            </a:r>
            <a:r>
              <a:rPr lang="en-US" sz="2600" b="0" dirty="0">
                <a:latin typeface="+mn-lt"/>
                <a:ea typeface="+mn-ea"/>
              </a:rPr>
              <a:t>;</a:t>
            </a:r>
            <a:endParaRPr lang="id-ID" sz="2600" b="0" dirty="0">
              <a:latin typeface="+mn-lt"/>
              <a:ea typeface="+mn-ea"/>
            </a:endParaRPr>
          </a:p>
          <a:p>
            <a:pPr marL="444500" indent="-444500" algn="just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  <a:defRPr/>
            </a:pPr>
            <a:endParaRPr lang="id-ID" sz="2600" b="0" dirty="0">
              <a:latin typeface="+mn-lt"/>
              <a:ea typeface="+mn-ea"/>
            </a:endParaRPr>
          </a:p>
          <a:p>
            <a:pPr marL="444500" indent="-444500" algn="just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  <a:defRPr/>
            </a:pPr>
            <a:endParaRPr lang="id-ID" sz="2600" b="0" dirty="0">
              <a:latin typeface="+mn-lt"/>
              <a:ea typeface="+mn-ea"/>
            </a:endParaRPr>
          </a:p>
        </p:txBody>
      </p:sp>
      <p:sp>
        <p:nvSpPr>
          <p:cNvPr id="79877" name="Slide Number Placeholder 9">
            <a:extLst>
              <a:ext uri="{FF2B5EF4-FFF2-40B4-BE49-F238E27FC236}">
                <a16:creationId xmlns:a16="http://schemas.microsoft.com/office/drawing/2014/main" id="{95EFC24B-5555-704D-3100-BD8B7EB23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382000" y="6492875"/>
            <a:ext cx="762000" cy="365125"/>
          </a:xfrm>
          <a:solidFill>
            <a:schemeClr val="bg1"/>
          </a:solidFill>
          <a:ln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106ADBA1-4CDA-374E-B27A-5B5FF9912F42}" type="slidenum">
              <a:rPr lang="id-ID" altLang="en-US" sz="1400">
                <a:solidFill>
                  <a:srgbClr val="045C75"/>
                </a:solidFill>
              </a:rPr>
              <a:pPr algn="ctr" eaLnBrk="1" hangingPunct="1"/>
              <a:t>22</a:t>
            </a:fld>
            <a:endParaRPr lang="id-ID" altLang="en-US" sz="1400">
              <a:solidFill>
                <a:srgbClr val="045C7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9" grpId="0" build="p" animBg="1"/>
      <p:bldP spid="10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0A973-BC70-04A7-E655-C0D4F2D91A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71414"/>
            <a:ext cx="7851648" cy="482207"/>
          </a:xfrm>
          <a:solidFill>
            <a:srgbClr val="C00000"/>
          </a:solidFill>
          <a:ln>
            <a:solidFill>
              <a:schemeClr val="bg1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d-ID" sz="4000" dirty="0">
                <a:solidFill>
                  <a:schemeClr val="bg1"/>
                </a:solidFill>
              </a:rPr>
              <a:t>Biaya Fiskal (Pasal 6 ayat 1)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F140B6-C1DA-FA04-99E1-94909304F4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1017588"/>
            <a:ext cx="7854950" cy="1125537"/>
          </a:xfr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R="0" algn="just" eaLnBrk="1" hangingPunct="1">
              <a:tabLst>
                <a:tab pos="449263" algn="l"/>
                <a:tab pos="536575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 e.</a:t>
            </a:r>
            <a:r>
              <a:rPr lang="id-ID" altLang="en-US">
                <a:ea typeface="ＭＳ Ｐゴシック" panose="020B0600070205080204" pitchFamily="34" charset="-128"/>
              </a:rPr>
              <a:t> </a:t>
            </a:r>
            <a:r>
              <a:rPr lang="en-US" altLang="en-US">
                <a:ea typeface="ＭＳ Ｐゴシック" panose="020B0600070205080204" pitchFamily="34" charset="-128"/>
              </a:rPr>
              <a:t>	</a:t>
            </a:r>
            <a:r>
              <a:rPr lang="en-US" altLang="en-US" sz="3200" b="1" u="sng">
                <a:ea typeface="ＭＳ Ｐゴシック" panose="020B0600070205080204" pitchFamily="34" charset="-128"/>
              </a:rPr>
              <a:t>Kerugian dari SELISIH KURS mata </a:t>
            </a:r>
            <a:r>
              <a:rPr lang="en-US" altLang="en-US" sz="3200" b="1">
                <a:ea typeface="ＭＳ Ｐゴシック" panose="020B0600070205080204" pitchFamily="34" charset="-128"/>
              </a:rPr>
              <a:t>		</a:t>
            </a:r>
            <a:r>
              <a:rPr lang="en-US" altLang="en-US" sz="3200" b="1" u="sng">
                <a:ea typeface="ＭＳ Ｐゴシック" panose="020B0600070205080204" pitchFamily="34" charset="-128"/>
              </a:rPr>
              <a:t>uang asing;</a:t>
            </a:r>
            <a:endParaRPr lang="id-ID" altLang="en-US" sz="3200" b="1" u="sng">
              <a:ea typeface="ＭＳ Ｐゴシック" panose="020B0600070205080204" pitchFamily="34" charset="-128"/>
            </a:endParaRPr>
          </a:p>
          <a:p>
            <a:pPr marR="0" algn="just" eaLnBrk="1" hangingPunct="1">
              <a:tabLst>
                <a:tab pos="449263" algn="l"/>
                <a:tab pos="536575" algn="l"/>
              </a:tabLst>
            </a:pPr>
            <a:r>
              <a:rPr lang="en-US" altLang="en-US" sz="3200" b="1" u="sng">
                <a:ea typeface="ＭＳ Ｐゴシック" panose="020B0600070205080204" pitchFamily="34" charset="-128"/>
              </a:rPr>
              <a:t> </a:t>
            </a:r>
            <a:endParaRPr lang="id-ID" altLang="en-US" b="1" u="sng">
              <a:ea typeface="ＭＳ Ｐゴシック" panose="020B0600070205080204" pitchFamily="34" charset="-128"/>
            </a:endParaRPr>
          </a:p>
          <a:p>
            <a:pPr marR="0" algn="just" eaLnBrk="1" hangingPunct="1">
              <a:tabLst>
                <a:tab pos="449263" algn="l"/>
                <a:tab pos="536575" algn="l"/>
              </a:tabLst>
            </a:pPr>
            <a:endParaRPr lang="id-ID" altLang="en-US">
              <a:ea typeface="ＭＳ Ｐゴシック" panose="020B0600070205080204" pitchFamily="34" charset="-128"/>
            </a:endParaRPr>
          </a:p>
          <a:p>
            <a:pPr marR="0" algn="just" eaLnBrk="1" hangingPunct="1">
              <a:tabLst>
                <a:tab pos="449263" algn="l"/>
                <a:tab pos="536575" algn="l"/>
              </a:tabLst>
            </a:pPr>
            <a:endParaRPr lang="id-ID" altLang="en-US">
              <a:ea typeface="ＭＳ Ｐゴシック" panose="020B0600070205080204" pitchFamily="34" charset="-128"/>
            </a:endParaRPr>
          </a:p>
          <a:p>
            <a:pPr marR="0" algn="just" eaLnBrk="1" hangingPunct="1">
              <a:tabLst>
                <a:tab pos="449263" algn="l"/>
                <a:tab pos="536575" algn="l"/>
              </a:tabLst>
            </a:pPr>
            <a:endParaRPr lang="id-ID" altLang="en-US">
              <a:ea typeface="ＭＳ Ｐゴシック" panose="020B0600070205080204" pitchFamily="34" charset="-128"/>
            </a:endParaRPr>
          </a:p>
          <a:p>
            <a:pPr marR="0" algn="just" eaLnBrk="1" hangingPunct="1">
              <a:tabLst>
                <a:tab pos="449263" algn="l"/>
                <a:tab pos="536575" algn="l"/>
              </a:tabLst>
            </a:pPr>
            <a:endParaRPr lang="id-ID" altLang="en-US">
              <a:ea typeface="ＭＳ Ｐゴシック" panose="020B0600070205080204" pitchFamily="34" charset="-128"/>
            </a:endParaRPr>
          </a:p>
          <a:p>
            <a:pPr marR="0" algn="just" eaLnBrk="1" hangingPunct="1">
              <a:tabLst>
                <a:tab pos="449263" algn="l"/>
                <a:tab pos="536575" algn="l"/>
              </a:tabLst>
            </a:pPr>
            <a:endParaRPr lang="id-ID" altLang="en-US">
              <a:ea typeface="ＭＳ Ｐゴシック" panose="020B0600070205080204" pitchFamily="34" charset="-128"/>
            </a:endParaRPr>
          </a:p>
        </p:txBody>
      </p:sp>
      <p:sp>
        <p:nvSpPr>
          <p:cNvPr id="81923" name="AutoShape 9" descr="data:image/jpeg;base64,/9j/4AAQSkZJRgABAQAAAQABAAD/2wCEAAkGBhISEBUUEBQUFBAQEBQUFBQUFRUUFBQUFRYVFBQUFBUYHCYeFxojGRUUHy8gIycpLCwsFh4xNTAqNSYrLCkBCQoKDgwOGA8PGi0cHCQwMCkqNSwpKSkpKi0tKSkpNSwsKiksKSwsLC0pLDIqLCksKSkpKSksKSksLCksLCwsLP/AABEIAPEA0QMBIgACEQEDEQH/xAAcAAACAgMBAQAAAAAAAAAAAAAAAQIFAwQGBwj/xABREAACAQMCAgUFCwgHBAsBAAABAgMAERIEIQUxBhMiQVEHYXGBkRQjMjNydJKhsbO0FTQ1U2JzssEkQlJ10eHwCEOCwxYlNkRUZYOEosXSJv/EABgBAQEBAQEAAAAAAAAAAAAAAAABAgME/8QAJBEBAAIBAwMFAQEAAAAAAAAAAAECEQMTURIhMSNBUpGhcWH/2gAMAwEAAhEDEQA/APcaKwDU/st7P86fuj9hvYP8aDNRWH3T+y3s/wA6PdH7LeygzUVh90/st7P86PdP7LeygzUVh90fst7P86PdH7LeygzUVh90fst7KPdH7LeygzUVh90fst7KPdH7Dewf40GU1Wcb4l1EZfAuQ8ahQGJJlkWO/ZVm2y7gTzrdOp/Zb2f51qarTJKGWWMvG2BxKgi6nIE78wQtvC1IgVWs6WdUgZo7FtT1BybFVbqetzJK3C9x2uLGs0PSPJ41CH3yDrSb7i4kKgDvBET7/J8a2Y+D6dWDDTjIBbNiLjDEKQb8wFUX57CkeDQHINCSruGsRsCFxsu/ZHM2HezHvoNCLpU7MgWGzOMlVmKkpg0hfdLFbKLFSR2gDY7Ve6XULIiOt8ZEDC43sQCNu7nVfJwHTMbnTKTkGuUHMXAPPbYkW85rfL7iymwUjlyvjbv81BUaTpEXkjQxMglX4bZWzymUxhlXEsOqB3YXDC17GtFenaArnC6hs7nZuTxrGB/aLK4PgDcHxq70/CoUKFIApiDBLIOxkSzW37ySfWacvC4GCh4AQl8QUBC3IJt4bqv0RQaWo6VxhSQkjOsyQmMABxI2+HPEkWPfa4tfvrJF0tgd8FzJ64RfBABJLLlkTa2SuLbNddgbgnNNwbTu2T6dS3auSgJOV8j6Tk2/nqS8JgBuIBcOJPgD4Y5Nztfw8DvQbsLdtvQv86z3qq12vMUcsgW5jRTi3YHfzIvbvrHxri7wqGRUezAOC+JF2VRb+z8Nbk+I8bgkLrIUXrldH0pkZxG6qklhmSGwRnB6pCbnmRe/Kw2813wTWvLCryBQzXtjfErchWF99xY+uirCiiigiBToFOgg1DNYX8KbVj1UqqjFiAApuSQB4cz56BxyhlBBBBFwRuD4WNTFVHAtfH7l04DKc40RbG92EZkK7cjipPqq0icEbG9tj5jzt9YoMlRJpk0r0EqR5U6TfyoAU6VFxQI0wKiW+yjKmBImgU2oWgKj31OojnQOkTTFJ6AFOhaKDTk0yyF1dVZSFBVgCpG9wQeYqR4dGSCUQlWyBKgkNbG4Ntjba/hWSL4behfsNZqJDTj4RCtsY4xjljZFGOXwrWG1+/xrajjAFhsPDuHcAB3VOiiiiiigiGp5Vo6LWZySqRbqZFTnzyijkvbu+Hb1VvY0EWNVfSRQYVBsQdVowQdwQdXBzFWhWqzpF8UvzvR/i4KCifQE6oBJXjUcTAxjWIL+jg5Pajbc7jwsx2Bsa8/8gvFpH1mt66V2URBvfHYgHrCC3aPOwG9emJ+dD+9P/rK8Y8jh7fE/mZ+8NB7vqOMxZlOsVcTZtxf0D+dZRxzT/rU+kKhqOGR5l+rVsj2rgEk/2h5/N31mHCYP1SfRFef1czjH68vrZnvX9L8u6f8AWp9IUm49p7fGp9IVP8kQfqk+iKTcIg/Vp9EUje/z9PX5r+oNxlGRuqZXdVviD7Krp+NuArC2LOV5Et2VLHbuNxyq2HDIgpCooDDfEAX9NqxScIjNjuCGLbEjcixPspaupOO6XprWjtLFp9XIZSrlbCJW7IPNiR/L66ycK1TOrF7dmRlFhbZTapPwlC2RyuQAe0eQNx/rz1LTcLRDcX+ESNyd25m1WsXiY4arXUi0TPju3SdqFagrtQFru9J5VHvqWNIDegd6TGnjSYUADTyrX1GqVMcv67qg2v2m5erz1i0uryllS1uqKC9+eSh/VQQ1muEIlkIYhFUkKLtbfkCRUeKcaEAUskjKzY3QKcSeVwWBNyeSgnzWqeq0KzCWN74Oqq1iQbEG+45Up+CxuRlkRllbN8SRja4vawKKR5xfxoQqx070+KFskaQOQhMbSYohckqjtzxsBzJ2tVtwbi6amISR3xJYblDYqSpF0ZlO45qSPPUYuBRLY2JZZOsDMxZ88DHcsdz2TbfutWzodCsSBUFlHnuSSbkkncknmTQbFFFFBSaKcJJrHbZUmRifADSwE/UKuInyAI5EAj0HcVz7/A4j6T+Dhq80fxafIX7BQZWqs6RfFL870f4uCrGSQDn5vr2FU/H9UpUICMl1OhYjvAfWRqpPpKP9E0E+GwqZtQSATHrFZCf6re44FuPPizD1mvFel3RT8kaPUzaPUTK8utTTMbqLxmMysLgd5a3/AAivbuEfG6r50v4bTVj13RuKaKWOVQ6zuX7Sq2LYLGCoPeAvPz0HOdAemccum0cU86vrJ9L1jZSJmXDCylb3LFWuPMpruSN68F1emWPplEkaqiLJCFVQFVR7n5ADYV7yT9lBO1BFAakx+ygBTxFV2q4zHE8cb55zHFMUZgSAWIuosOypO/cK3TL9dRcSkRvUrVjMu9Ek1hex28ASfUO+qjIwoWqNemGnK5XkC4yMLxSC6xm0hUFd8bG481ZG6UQgA++WKRNfqpLASmyXNtrkH0W3qZhvbtwuaiOda2m14e+IbssVN1ZdxzIuNx5xtWfMXqs4lOg1AvWrHre2UbY37JvfNe8g+I7x66GFP1zPp9Ozksx1y7nntLIB9QFWHDvznU/Kh+6FVkP5tpvnw++krkunPSbWaTRyaqF0R9RLitkyKCF+qHwyQ2SjfaiPT4/ht6F/nWa1cP5OOlMk3Ck1esfKQhzI4QclmlRewg8AOQrqeIcajgAMuQDG1wrMB8ogbc++gsKKqNP0ogcRlc7TfAJjcA9/O1h3+w1v6HWLLGsiG6OoZTYg2O42O49dBsUUUUHnXG+lvuPTzzaqMCHWdYEMTtI6sETTqGVo1FjhlcHa9rHnXWdFuOR6zRxTw5CORNshZuwTGbi/ipryrytalG4TEFdSyyPcKQSPf7bgctx9Vdn5G5QOCaNbgMyTkDvIWeS5A81x7aC51ExfTEtuRrSnh2U1mCj2AeyqfX8OJdZI8jM3EDleWQB49NMZhHZmKAAI1hYAFja1ze1P5q394P8Aj6WnA6yL+8NX9ktBu9HcmSSVlwGpkEqrkGIXqYYxcja/YJ9dWwFPEAbd1C0HgXSPUiLpf1rAlYmRyFFyVXS5Gw9Rr0TW9NY9HGkesk9zzCaPIS9rOFpSWIK5ckuN+Vtq67V8FglJMkSMzxtGxKi5RwAyk89wBXgflr0qpBo2W+UjanNizMWwfFblieQ2oPoSEhgCORAIt33F6ky/ZWPQfFJ+7T+EVmagouL8MleWCSMRnqHdyHZlyyRo7bI1vhX9VVXF+jsxEspYySNpSoRCbdZ1RTFVt2lLEMLkbgbd9diFpFKmIdK6tq+HGxdFpm0wXrMXbtgEH3psEUBSDsQVY7DmxtbnVxw/gzxyTSEqTKbgb8xfYuRy+DtY23ttsLlVqQWp0wtta1vLjuH9DZFWzlB7zqUJVnfLrzkCFYAJj4L8LvtW6nApRDIh6vNtPHAnabH3oOBITjcElwcQDbHmeY6RloVauIS2raVIvRuOWGNNUiu0S22LEXtYtfY3IF9+89/Oo/8AQjRfqF+k/wD+qvrVX63WMksKi1pZWVr+AhkcW890FTpTrty0T0J0X6hfpP8A41i0fRLTpOJEiCdW3YsWJJsQWNza25AHp81uixpFRTpg3LcuHfSLLEMs7R6TVypjJImMizHF+wwuRfYnl3WrlvKjw2JOGax0ijVy+jOaooYmTB5O0BftNufE3JrsIfi2/u/W/fVsdMeivu/hh06sI2kWJsrXuUswB3HO1r9160wofI/oRNwKKMkqHWZSVsGAOom5E+iu31fBhJbJ5Mcw5W4sbYkDlcAFQdvE9xtVX5P+jZ0GiTTM+bRKSTa28jySEWueRYjnvaumoKiLo2qkHOQ2k6yxxsXAAVrBdiAANrXtvet7hmgEMSRqWYRqFBa2Rt3mwG9bVFAUUUUHk/ln4YI+F6lwF9+1emYWABACIhBPykJ9dbvkl/R/Dfm2v/EJV15UOjL63hskUTKjKVlu97WjuxGwJvaqzox0Y1Glh0WlaWLs6XVguivkBJJG5KMWFms4sSuxHfQW+rlddKcEzvxCS/aVLf0425899q3tFwWQTh2kHVq7SrFguSyS59YrSDmouLWF/HurS6P9Hz1ThpGIOoYWBe19PqJO323btOVBY+mupCUEjSFK1AFBImvn7y6oRp9AGBBvq9iLHeQEV9AY14d/tJj8y9E//LoPbNB8Un7tf4RWY1r6Ee9J+7T+EVmI2oJCnUAKeNAHnUqxlaljQNqFqLLQFoJ1UcWPv+l/fyfhp6tDXNcd1MvXBozHho1jmsysxcyiWEi4YAAK1xsbmg6DTapXyt/Ucq3yhYn07EVU8S1hi1DOAXw0RbBdyxEnIDxrnvJz5QYeIy6lIo5Yyr9aS+HJrIB2Sd7qf8aspdMPdTy3frF4hFCDnJbq2hhYoEyxxuxNrc96Cu0gTUQx5Kww1YhzR5FWSOZ2d0BUrku4BuOYruo0sAByAAHq2rS1nDMhGEsojnSQjzKciBbvJJ9prexoNdp1RnZiAoC3JNgOfMmpT8QjQgO6qXNlyYLl37X51p8T0BmjmjUgF0UAsuQB3sStxf21h4twR51Cs64CRWIwJNlxbG+e92U3yBFiNgQDQb0PFoXAKSRsCGIIdSCF3Ygg72BF/C4rY02qWRQyMGQ8mUgg92xHnqg03RiROr98QiITAAq7hRIioqpm5OIK3IJN72GI5WvBuHGGPFmDEs7EgEC7sWNsiT395JoN+iiig1dbBnE6A2zRlv4ZAi/11XzrjqtMP7Om1A9Njp6t089RkjF72337uX+rD2UGhwE+9v8AOtV+IlqzrBp9OEBCiwLO3fzdizHfxJJ9dbFAjSFM1FOVBKvDv9pT/uXon/5de5Vw/lJ6EQcQEBnaQdXMka4EDaaREe9wd7cqDo+C6xmLIbYxRwY259qO5vv41aEfZXjPk76Tap+kGr0zzM0CHUqqELygk6uK5C32Xbn7a9l7qAH8qlakKdBE8/VTpHn6qlQJhtWLUagILsQAWVQTyyZgij1swHrrK3Kqvj/xK/OtJ+KgoLCXdT8k1x6/m7f3dof4nroNTxNEaVZCqJFFGxdnCr74XUAk2A3Ud++Q9fLxarOFFiUyjU6TSwI0bIyCWJXkkVzl2SF39VBwP+zn+d6z9yn3jV6pMPfJP72g+409eK+Rvii6f8oO0qRN7lUIzOqdvJiApbmdthXsiauN2dkdWV+KwFSrBgwMEBBUjmLUHWCigU6DXi+G3oX7DWcVro1nb0L9hrNkKCdFQzqQNA6KKKDGt6lvQop2oIm9/VToanagi16FvUjSFAb1CRb897WPoI76yVFv5UHg3k0/7Va75ev/ABFe83rxvjPR8cHn4jxSJ2lkyI6pgEX+mSBiQ4uezltt3V6B5Oukja/hsWodQjNmhAJb4til7nvON/XQdKKN6YotQQN6lvQadAmvaqHpFpTK8cZd1QRyy+9uUu8TRNGSR4Hf1VfkVzsmsMkisRa0OtWw32R0S/8A8froPI+j3S7WTcdaGWZnh6+NShxtaOZCguBfYs3tr1jS6V21BZRtHxCVmPgDpAoP0mHtrxDoiP8A+jb5wPvYq9+4Kvb1PzxvuoaDz/gXkxi0Gn4g+ZmyieMCSNLDBcg6897sRXoy8FhWQSLDEJFGIYIoYL4AgbC1Y+k6/wBC1H7iT+E1aNyoEoNOmtBoKjjWmeSKdIxd2jUKA2FzzHa7qwcY4fNKUwQKySqRJn8FQVYkrbe9mFgb7DexIq4i+G//AA/Yay2oOKfojqShVpci0kxL5FTgxLDBrkozFjfZgABttv0nR7SPHAFkAUgtYDHYFiVDYAKWsd7ACrOigKKKKBCnWNb1LegGqVQN7+qnvQNqQoa9IXoJ1A86e9JjQcJ5cB/1JqPlQ/epS8h36Eg+XP8AfPUvLf8AoPUfKh+9SoeQ/wDQkHy9R989B34p1EGjegDzqVYze9afFNc0YTBQ7yyiMAtiAcXcktY22Q93fQZX1yiRYzfJ43cbbYxmNWue43lT66oNH8NfRxD75aoeNdP4EnwZxFrE0fEIwgEj2lEkaxWfHEhvczt6he1WOt4a8UzrFPMoQaUC5jkP9M1UkU598RuYVSPAjvFwQwcN6LQFushhgTUrptDMJTEMi2TSSXIsbv1YBN66Xo0j9V1kmOWpYTkKCFXOOMBdySbY8/PS0WhMTyc+rGlgjVja56oTXvbv3XuA32rY4Af6LB83i/gFAdIomfSTKoJZoXAAFySVNgPXW+eR9NB9VHdQSWg0hRQYYz23/wCH7DWa9VPGlkMUwiDmXq1xEZUPfnZSxAv6SK1+MpOxTqUkDLKvayUJjdSxYZ7i2Q5NyItuGAX2dMGuU0XCdUSvuguSss7s6SlQ0f8Au4woO2RY28FQC9XnAtM8cCiQsXILNkxYqWJbDIk3te3qoLCiiigiop2oFOgiadqTVKgRpCm1IUDqJ51OoHnQcL5cf0JqPlQ/epWp5FdcF4RpYyDeWTVWPcMJHY3qz8sXD5JuDzxwo0khMRCoMmIWRGY28wBNU3kt0UkOh4ekyNHIH1jYuCrWbJlNvOCD66D0TW60RRl2BIW1wOe5A/nWwDVN0h1CnSyWIIBVTv3hxcekWPsq1TUKXKgjIKGt34kkKfRcN7DQZDVZxj4zTfOh9zPVmedVnGPjNN86H3M9B899Nj/143p1X3mrr6BjjDa2YGx/o2lO4vuJdYQfUbGvn7pt+nG/9195q6+hNN+fTfNdN97rKCzw2qMaAbC1h3AWHm9G1ZKiOdA6TUxSega0WoWmaDXj+G/oX7DWasMZ7behfsNZr0EqKjmKYNA6KKKDGpqdzSUU7UECd/VUrmg07UCY0gakaQoC9JjUqiedBDURZqVN7MCD6CLGuA6TdAIJOIaPUM8waBAAqlcSNKvWpe63uTsd+XKx3r0Sqji0d9TpweR68Hn3xWoPPug/TPT8V1GDwBUSWeW02Eiky2ZQARa4sd653oZ0h1P/AEghg65/c/URp1d7JiukWRVtvsGYm3nr0Lo35PdDHHOsUIQNqHQnJ3IWJzgB1ha21xcbm+964Ph/DHXpgzLEyxK7WIQhAvuYKu9rAXFh7KD3G9V3GPjNN86H3E9ZuD6oywI5ABdASBew9F6w8Y+M03zofcz0Hz503/TjenVfeayvoLTH+nTW/wDC6b73WVxaeTCDV6v3bLI91m1atGNla2qmVdxuAVaS/futiLG/c8K4MkJZg0jtJYFpJJJWxUuUW7sbAZtb073O9BYXNQvvU7UhzoAE0E06TUCBp3prRagp+NyusUzRZdYsalcEMjXHggBLG19gDWDjOqmunUCXISqtsDgwupYu2JsMSdyVGx3uAKuI/hv6F+w1mtQcXHLxEt28g5aZVCqxjFmbCQkRkFACuzFSQu2RJroejbymG84YMWa2fwsMjhlsDfG3MA+IverS1OgKKKKBCnVfqdfg0a2Y9Y2I5bGxO+/mrYOoA5kCwvufrrMWiWeqMzHDM1SrX90r4i3jcUxqBewIuO6+/sp1RyvVDM1IVUy8fUKWsxAAO1uRNt9/H7amnGBki4PeQkD4PcN+/esb1PGXLf084ytagedaD8YVXZWuojUFmJULZrgb381L8vaf9avLxrW5Tld6nvKzqq4l+dab/wBf7up/l/T/AK1PbVbr+MwtqNORIuKGbI32F47C/pqbtPlH2b2n8o+2/wADPZm+dz/x1z3lB62PS6+ZCyW4cgSRTYh1kmJswNwQGU+urDR8RjjzPWp2p5XxzFmV2uPQe+rDiOjh1uleJyWh1CFGKmxKnnY91WL1tOIla6tLTiJefeQzjLnh3vzu7PxF4ULMzke8pIBdjsvZfYeNdpqNSzagBjcR8QRVHgDomcj6TE+uvE+mIk4VHoI9BNNEk2eocB+cpKxZcv7G3rNezytbUk/+Yx/gK26LPo98U3zrWfi56tFrl9Nx2ODT3d0Uy6rWBMmxUn3VOdye62/jW3B0w0dhlqYb2H+8XfxPOplqKWmM4X1RHOqqLpVpHYKmoiZ3NlUSKST5heqtelknuh4erQsk4iADNkckVxJYiwUBt+/Y2plquna2cQ6uovXNaTpJPJGrJHHduvFs2teFioANu8irHhPFWmUNZcCikEFr5/11sRyB2v43pmC2navlarTNQDU8qrmwxHtt6F+w1mvVVxbXGGKaVcboit2zZdr3v6qwcX4yY8MGRvfFVkvd2yKCy2YbgODsG5rsAbgL29ANcpo+lEzPGGgZBJqZomYg2QIrlRz3PZ3JsBva/decB1xm08UhxvJGrHEkrcjfEnmKCwooooK3W8PdzGQQOrctuCb7Fbcx41qargbNk57Uhjt4XaxGwvaxvyNXgp1ztpVt5cbaNLZz7udh6OsYsWbFmG4sDY4Y2Hr389WGl4XgzNfdx5hv43/1yqwapVmujSqV0KVxj2Us/ASyMMt3xuSNjY3yIH9Y7UxwhwYyrKOqysMTa7bePnNXDUhV2amxTOVR+R5CzMzI2YRTdL7Ib+PM3NbX5Jh74o/oit+oHnV2qcLGjSPbP97tX8jw/qk+iKDwiH9Un0RW7SNNqnEfULs6fxj6hWTcHjNgsSC/NsV2Hm89bsOlCKFQAKNgBWYU6taVr3iFrp1rOYh5r0z8msWrbQiaSRWifqfe8bEMJJS2453QD1mtXo15QY9bxJoEidGTWZ3ZlIIjgeC229yVv667/jS++abzasE+jqp68b6BdFtbpuI6vUtBisLSyDrGxDk5MEuoYglJAw2rbo9a4ZoVlgYML21erIO3Zb3XPYjzj66s4uHpbdEJ8cRWHgmnZIbSY5tJNIcSSo62WSUAEgE2DgXsOXKrEUwsTMe7XGiUHZVFvMPq8Kqo+i6CRnLSMWmWYqzJj1igBTsoOwAFr22796vqiOdMLFpjwqtHwBYj2C9u2VF1shkJZyot3nxJqfCeDjTxlEZyubN2yrbu2TWIA5kk+vwtVpUXphJtM+QvKnQtBojW6sMzggEELcEXB2PMGshgBtdRsbjYbGxFx4Gxt66UXw39C/YazUGPqR4D6vb6acMQUWAAA5AAAD0AVkooCiiigiGoz/1vQop0EC2/qqWVBp0CypBhUjSAoDKkSKlao99A86RepWpMPsoEGp5UCnQQLb1X8L+O1X79Pw8NWXf7K14NGFZ2F7yuGa/iEWMW9SCgzMdqeVNqYoFn/relf+VSqI50DyoJp0moAMKMqYooK7Xa/qVllxLBFUlVtcje9r7UuKcW6jFihaNnVWYEDHI4g279yPDYHe9gcuo0ay9Yji6Oqhhci437wQag/B4mILJchw3NtyMRvvv8FTY3F1B5i9BW6PpcJgGhid1aSWPZkD3TYEITyOxJYjHIX3uBa8H4j18eZXE5MpW9wGVipsbC4uDY2HoFY5OBQly2HaOV+0wDZkswZQbMCSTYg91bWi0ixrigsOe5LEk7kliSSSdySSbmg2KKKKBCnUQaMvRQDVKo3oy9FA2pCi9ANBKoHnTyo/woJUjSyoLfZQMU6iGoy9FAHnUqhfenl6KBtQtItReglURzoy9FFAxSejKgmga0zUb0ZUGKL4behfsNZq0NXrlhEkjXKoqEhQWNt+QFHEOLrDjmGxdwuQAxUk2Ba5vuSOVzzNrAkCFhRXNt060+DOod40zyZApAxLKtgWBbIowFr+fEWJuuG67row4BUG9gSjciRzjZlPLuNBtUUUUGJKlRRQRPOpUUUCaoGiigmvKo/wCFOigFqMnP1UUUElqVFFBBufqqS0UUA3KhaKKB1A99FFAR02oooI9/rqb/AM6VFBScf/NtT+5H2Gn0v/Nz8qL76Giikjk+CfGv860/4rUV2nRr4EvzvUfeGiigt6KKKD//2Q==">
            <a:extLst>
              <a:ext uri="{FF2B5EF4-FFF2-40B4-BE49-F238E27FC236}">
                <a16:creationId xmlns:a16="http://schemas.microsoft.com/office/drawing/2014/main" id="{E95C9D83-F195-A4F3-1242-C79BB7F381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81924" name="AutoShape 11" descr="data:image/jpeg;base64,/9j/4AAQSkZJRgABAQAAAQABAAD/2wCEAAkGBhISEBUUEBQUFBAQEBQUFBQUFRUUFBQUFRYVFBQUFBUYHCYeFxojGRUUHy8gIycpLCwsFh4xNTAqNSYrLCkBCQoKDgwOGA8PGi0cHCQwMCkqNSwpKSkpKi0tKSkpNSwsKiksKSwsLC0pLDIqLCksKSkpKSksKSksLCksLCwsLP/AABEIAPEA0QMBIgACEQEDEQH/xAAcAAACAgMBAQAAAAAAAAAAAAAAAQIFAwQGBwj/xABREAACAQMCAgUFCwgHBAsBAAABAgMAERIEIQUxBhMiQVEHYXGBkRQjMjNydJKhsbO0FTQ1U2JzssEkQlJ10eHwCEOCwxYlNkRUZYOEosXSJv/EABgBAQEBAQEAAAAAAAAAAAAAAAABAgME/8QAJBEBAAIBAwMFAQEAAAAAAAAAAAECEQMTURIhMSNBUpGhcWH/2gAMAwEAAhEDEQA/APcaKwDU/st7P86fuj9hvYP8aDNRWH3T+y3s/wA6PdH7LeygzUVh90/st7P86PdP7LeygzUVh90fst7P86PdH7LeygzUVh90fst7KPdH7LeygzUVh90fst7KPdH7Dewf40GU1Wcb4l1EZfAuQ8ahQGJJlkWO/ZVm2y7gTzrdOp/Zb2f51qarTJKGWWMvG2BxKgi6nIE78wQtvC1IgVWs6WdUgZo7FtT1BybFVbqetzJK3C9x2uLGs0PSPJ41CH3yDrSb7i4kKgDvBET7/J8a2Y+D6dWDDTjIBbNiLjDEKQb8wFUX57CkeDQHINCSruGsRsCFxsu/ZHM2HezHvoNCLpU7MgWGzOMlVmKkpg0hfdLFbKLFSR2gDY7Ve6XULIiOt8ZEDC43sQCNu7nVfJwHTMbnTKTkGuUHMXAPPbYkW85rfL7iymwUjlyvjbv81BUaTpEXkjQxMglX4bZWzymUxhlXEsOqB3YXDC17GtFenaArnC6hs7nZuTxrGB/aLK4PgDcHxq70/CoUKFIApiDBLIOxkSzW37ySfWacvC4GCh4AQl8QUBC3IJt4bqv0RQaWo6VxhSQkjOsyQmMABxI2+HPEkWPfa4tfvrJF0tgd8FzJ64RfBABJLLlkTa2SuLbNddgbgnNNwbTu2T6dS3auSgJOV8j6Tk2/nqS8JgBuIBcOJPgD4Y5Nztfw8DvQbsLdtvQv86z3qq12vMUcsgW5jRTi3YHfzIvbvrHxri7wqGRUezAOC+JF2VRb+z8Nbk+I8bgkLrIUXrldH0pkZxG6qklhmSGwRnB6pCbnmRe/Kw2813wTWvLCryBQzXtjfErchWF99xY+uirCiiigiBToFOgg1DNYX8KbVj1UqqjFiAApuSQB4cz56BxyhlBBBBFwRuD4WNTFVHAtfH7l04DKc40RbG92EZkK7cjipPqq0icEbG9tj5jzt9YoMlRJpk0r0EqR5U6TfyoAU6VFxQI0wKiW+yjKmBImgU2oWgKj31OojnQOkTTFJ6AFOhaKDTk0yyF1dVZSFBVgCpG9wQeYqR4dGSCUQlWyBKgkNbG4Ntjba/hWSL4behfsNZqJDTj4RCtsY4xjljZFGOXwrWG1+/xrajjAFhsPDuHcAB3VOiiiiiigiGp5Vo6LWZySqRbqZFTnzyijkvbu+Hb1VvY0EWNVfSRQYVBsQdVowQdwQdXBzFWhWqzpF8UvzvR/i4KCifQE6oBJXjUcTAxjWIL+jg5Pajbc7jwsx2Bsa8/8gvFpH1mt66V2URBvfHYgHrCC3aPOwG9emJ+dD+9P/rK8Y8jh7fE/mZ+8NB7vqOMxZlOsVcTZtxf0D+dZRxzT/rU+kKhqOGR5l+rVsj2rgEk/2h5/N31mHCYP1SfRFef1czjH68vrZnvX9L8u6f8AWp9IUm49p7fGp9IVP8kQfqk+iKTcIg/Vp9EUje/z9PX5r+oNxlGRuqZXdVviD7Krp+NuArC2LOV5Et2VLHbuNxyq2HDIgpCooDDfEAX9NqxScIjNjuCGLbEjcixPspaupOO6XprWjtLFp9XIZSrlbCJW7IPNiR/L66ycK1TOrF7dmRlFhbZTapPwlC2RyuQAe0eQNx/rz1LTcLRDcX+ESNyd25m1WsXiY4arXUi0TPju3SdqFagrtQFru9J5VHvqWNIDegd6TGnjSYUADTyrX1GqVMcv67qg2v2m5erz1i0uryllS1uqKC9+eSh/VQQ1muEIlkIYhFUkKLtbfkCRUeKcaEAUskjKzY3QKcSeVwWBNyeSgnzWqeq0KzCWN74Oqq1iQbEG+45Up+CxuRlkRllbN8SRja4vawKKR5xfxoQqx070+KFskaQOQhMbSYohckqjtzxsBzJ2tVtwbi6amISR3xJYblDYqSpF0ZlO45qSPPUYuBRLY2JZZOsDMxZ88DHcsdz2TbfutWzodCsSBUFlHnuSSbkkncknmTQbFFFFBSaKcJJrHbZUmRifADSwE/UKuInyAI5EAj0HcVz7/A4j6T+Dhq80fxafIX7BQZWqs6RfFL870f4uCrGSQDn5vr2FU/H9UpUICMl1OhYjvAfWRqpPpKP9E0E+GwqZtQSATHrFZCf6re44FuPPizD1mvFel3RT8kaPUzaPUTK8utTTMbqLxmMysLgd5a3/AAivbuEfG6r50v4bTVj13RuKaKWOVQ6zuX7Sq2LYLGCoPeAvPz0HOdAemccum0cU86vrJ9L1jZSJmXDCylb3LFWuPMpruSN68F1emWPplEkaqiLJCFVQFVR7n5ADYV7yT9lBO1BFAakx+ygBTxFV2q4zHE8cb55zHFMUZgSAWIuosOypO/cK3TL9dRcSkRvUrVjMu9Ek1hex28ASfUO+qjIwoWqNemGnK5XkC4yMLxSC6xm0hUFd8bG481ZG6UQgA++WKRNfqpLASmyXNtrkH0W3qZhvbtwuaiOda2m14e+IbssVN1ZdxzIuNx5xtWfMXqs4lOg1AvWrHre2UbY37JvfNe8g+I7x66GFP1zPp9Ozksx1y7nntLIB9QFWHDvznU/Kh+6FVkP5tpvnw++krkunPSbWaTRyaqF0R9RLitkyKCF+qHwyQ2SjfaiPT4/ht6F/nWa1cP5OOlMk3Ck1esfKQhzI4QclmlRewg8AOQrqeIcajgAMuQDG1wrMB8ogbc++gsKKqNP0ogcRlc7TfAJjcA9/O1h3+w1v6HWLLGsiG6OoZTYg2O42O49dBsUUUUHnXG+lvuPTzzaqMCHWdYEMTtI6sETTqGVo1FjhlcHa9rHnXWdFuOR6zRxTw5CORNshZuwTGbi/ipryrytalG4TEFdSyyPcKQSPf7bgctx9Vdn5G5QOCaNbgMyTkDvIWeS5A81x7aC51ExfTEtuRrSnh2U1mCj2AeyqfX8OJdZI8jM3EDleWQB49NMZhHZmKAAI1hYAFja1ze1P5q394P8Aj6WnA6yL+8NX9ktBu9HcmSSVlwGpkEqrkGIXqYYxcja/YJ9dWwFPEAbd1C0HgXSPUiLpf1rAlYmRyFFyVXS5Gw9Rr0TW9NY9HGkesk9zzCaPIS9rOFpSWIK5ckuN+Vtq67V8FglJMkSMzxtGxKi5RwAyk89wBXgflr0qpBo2W+UjanNizMWwfFblieQ2oPoSEhgCORAIt33F6ky/ZWPQfFJ+7T+EVmagouL8MleWCSMRnqHdyHZlyyRo7bI1vhX9VVXF+jsxEspYySNpSoRCbdZ1RTFVt2lLEMLkbgbd9diFpFKmIdK6tq+HGxdFpm0wXrMXbtgEH3psEUBSDsQVY7DmxtbnVxw/gzxyTSEqTKbgb8xfYuRy+DtY23ttsLlVqQWp0wtta1vLjuH9DZFWzlB7zqUJVnfLrzkCFYAJj4L8LvtW6nApRDIh6vNtPHAnabH3oOBITjcElwcQDbHmeY6RloVauIS2raVIvRuOWGNNUiu0S22LEXtYtfY3IF9+89/Oo/8AQjRfqF+k/wD+qvrVX63WMksKi1pZWVr+AhkcW890FTpTrty0T0J0X6hfpP8A41i0fRLTpOJEiCdW3YsWJJsQWNza25AHp81uixpFRTpg3LcuHfSLLEMs7R6TVypjJImMizHF+wwuRfYnl3WrlvKjw2JOGax0ijVy+jOaooYmTB5O0BftNufE3JrsIfi2/u/W/fVsdMeivu/hh06sI2kWJsrXuUswB3HO1r9160wofI/oRNwKKMkqHWZSVsGAOom5E+iu31fBhJbJ5Mcw5W4sbYkDlcAFQdvE9xtVX5P+jZ0GiTTM+bRKSTa28jySEWueRYjnvaumoKiLo2qkHOQ2k6yxxsXAAVrBdiAANrXtvet7hmgEMSRqWYRqFBa2Rt3mwG9bVFAUUUUHk/ln4YI+F6lwF9+1emYWABACIhBPykJ9dbvkl/R/Dfm2v/EJV15UOjL63hskUTKjKVlu97WjuxGwJvaqzox0Y1Glh0WlaWLs6XVguivkBJJG5KMWFms4sSuxHfQW+rlddKcEzvxCS/aVLf0425899q3tFwWQTh2kHVq7SrFguSyS59YrSDmouLWF/HurS6P9Hz1ThpGIOoYWBe19PqJO323btOVBY+mupCUEjSFK1AFBImvn7y6oRp9AGBBvq9iLHeQEV9AY14d/tJj8y9E//LoPbNB8Un7tf4RWY1r6Ee9J+7T+EVmI2oJCnUAKeNAHnUqxlaljQNqFqLLQFoJ1UcWPv+l/fyfhp6tDXNcd1MvXBozHho1jmsysxcyiWEi4YAAK1xsbmg6DTapXyt/Ucq3yhYn07EVU8S1hi1DOAXw0RbBdyxEnIDxrnvJz5QYeIy6lIo5Yyr9aS+HJrIB2Sd7qf8aspdMPdTy3frF4hFCDnJbq2hhYoEyxxuxNrc96Cu0gTUQx5Kww1YhzR5FWSOZ2d0BUrku4BuOYruo0sAByAAHq2rS1nDMhGEsojnSQjzKciBbvJJ9prexoNdp1RnZiAoC3JNgOfMmpT8QjQgO6qXNlyYLl37X51p8T0BmjmjUgF0UAsuQB3sStxf21h4twR51Cs64CRWIwJNlxbG+e92U3yBFiNgQDQb0PFoXAKSRsCGIIdSCF3Ygg72BF/C4rY02qWRQyMGQ8mUgg92xHnqg03RiROr98QiITAAq7hRIioqpm5OIK3IJN72GI5WvBuHGGPFmDEs7EgEC7sWNsiT395JoN+iiig1dbBnE6A2zRlv4ZAi/11XzrjqtMP7Om1A9Njp6t089RkjF72337uX+rD2UGhwE+9v8AOtV+IlqzrBp9OEBCiwLO3fzdizHfxJJ9dbFAjSFM1FOVBKvDv9pT/uXon/5de5Vw/lJ6EQcQEBnaQdXMka4EDaaREe9wd7cqDo+C6xmLIbYxRwY259qO5vv41aEfZXjPk76Tap+kGr0zzM0CHUqqELygk6uK5C32Xbn7a9l7qAH8qlakKdBE8/VTpHn6qlQJhtWLUagILsQAWVQTyyZgij1swHrrK3Kqvj/xK/OtJ+KgoLCXdT8k1x6/m7f3dof4nroNTxNEaVZCqJFFGxdnCr74XUAk2A3Ud++Q9fLxarOFFiUyjU6TSwI0bIyCWJXkkVzl2SF39VBwP+zn+d6z9yn3jV6pMPfJP72g+409eK+Rvii6f8oO0qRN7lUIzOqdvJiApbmdthXsiauN2dkdWV+KwFSrBgwMEBBUjmLUHWCigU6DXi+G3oX7DWcVro1nb0L9hrNkKCdFQzqQNA6KKKDGt6lvQop2oIm9/VToanagi16FvUjSFAb1CRb897WPoI76yVFv5UHg3k0/7Va75ev/ABFe83rxvjPR8cHn4jxSJ2lkyI6pgEX+mSBiQ4uezltt3V6B5Oukja/hsWodQjNmhAJb4til7nvON/XQdKKN6YotQQN6lvQadAmvaqHpFpTK8cZd1QRyy+9uUu8TRNGSR4Hf1VfkVzsmsMkisRa0OtWw32R0S/8A8froPI+j3S7WTcdaGWZnh6+NShxtaOZCguBfYs3tr1jS6V21BZRtHxCVmPgDpAoP0mHtrxDoiP8A+jb5wPvYq9+4Kvb1PzxvuoaDz/gXkxi0Gn4g+ZmyieMCSNLDBcg6897sRXoy8FhWQSLDEJFGIYIoYL4AgbC1Y+k6/wBC1H7iT+E1aNyoEoNOmtBoKjjWmeSKdIxd2jUKA2FzzHa7qwcY4fNKUwQKySqRJn8FQVYkrbe9mFgb7DexIq4i+G//AA/Yay2oOKfojqShVpci0kxL5FTgxLDBrkozFjfZgABttv0nR7SPHAFkAUgtYDHYFiVDYAKWsd7ACrOigKKKKBCnWNb1LegGqVQN7+qnvQNqQoa9IXoJ1A86e9JjQcJ5cB/1JqPlQ/epS8h36Eg+XP8AfPUvLf8AoPUfKh+9SoeQ/wDQkHy9R989B34p1EGjegDzqVYze9afFNc0YTBQ7yyiMAtiAcXcktY22Q93fQZX1yiRYzfJ43cbbYxmNWue43lT66oNH8NfRxD75aoeNdP4EnwZxFrE0fEIwgEj2lEkaxWfHEhvczt6he1WOt4a8UzrFPMoQaUC5jkP9M1UkU598RuYVSPAjvFwQwcN6LQFushhgTUrptDMJTEMi2TSSXIsbv1YBN66Xo0j9V1kmOWpYTkKCFXOOMBdySbY8/PS0WhMTyc+rGlgjVja56oTXvbv3XuA32rY4Af6LB83i/gFAdIomfSTKoJZoXAAFySVNgPXW+eR9NB9VHdQSWg0hRQYYz23/wCH7DWa9VPGlkMUwiDmXq1xEZUPfnZSxAv6SK1+MpOxTqUkDLKvayUJjdSxYZ7i2Q5NyItuGAX2dMGuU0XCdUSvuguSss7s6SlQ0f8Au4woO2RY28FQC9XnAtM8cCiQsXILNkxYqWJbDIk3te3qoLCiiigiop2oFOgiadqTVKgRpCm1IUDqJ51OoHnQcL5cf0JqPlQ/epWp5FdcF4RpYyDeWTVWPcMJHY3qz8sXD5JuDzxwo0khMRCoMmIWRGY28wBNU3kt0UkOh4ekyNHIH1jYuCrWbJlNvOCD66D0TW60RRl2BIW1wOe5A/nWwDVN0h1CnSyWIIBVTv3hxcekWPsq1TUKXKgjIKGt34kkKfRcN7DQZDVZxj4zTfOh9zPVmedVnGPjNN86H3M9B899Nj/143p1X3mrr6BjjDa2YGx/o2lO4vuJdYQfUbGvn7pt+nG/9195q6+hNN+fTfNdN97rKCzw2qMaAbC1h3AWHm9G1ZKiOdA6TUxSega0WoWmaDXj+G/oX7DWasMZ7behfsNZr0EqKjmKYNA6KKKDGpqdzSUU7UECd/VUrmg07UCY0gakaQoC9JjUqiedBDURZqVN7MCD6CLGuA6TdAIJOIaPUM8waBAAqlcSNKvWpe63uTsd+XKx3r0Sqji0d9TpweR68Hn3xWoPPug/TPT8V1GDwBUSWeW02Eiky2ZQARa4sd653oZ0h1P/AEghg65/c/URp1d7JiukWRVtvsGYm3nr0Lo35PdDHHOsUIQNqHQnJ3IWJzgB1ha21xcbm+964Ph/DHXpgzLEyxK7WIQhAvuYKu9rAXFh7KD3G9V3GPjNN86H3E9ZuD6oywI5ABdASBew9F6w8Y+M03zofcz0Hz503/TjenVfeayvoLTH+nTW/wDC6b73WVxaeTCDV6v3bLI91m1atGNla2qmVdxuAVaS/futiLG/c8K4MkJZg0jtJYFpJJJWxUuUW7sbAZtb073O9BYXNQvvU7UhzoAE0E06TUCBp3prRagp+NyusUzRZdYsalcEMjXHggBLG19gDWDjOqmunUCXISqtsDgwupYu2JsMSdyVGx3uAKuI/hv6F+w1mtQcXHLxEt28g5aZVCqxjFmbCQkRkFACuzFSQu2RJroejbymG84YMWa2fwsMjhlsDfG3MA+IverS1OgKKKKBCnVfqdfg0a2Y9Y2I5bGxO+/mrYOoA5kCwvufrrMWiWeqMzHDM1SrX90r4i3jcUxqBewIuO6+/sp1RyvVDM1IVUy8fUKWsxAAO1uRNt9/H7amnGBki4PeQkD4PcN+/esb1PGXLf084ytagedaD8YVXZWuojUFmJULZrgb381L8vaf9avLxrW5Tld6nvKzqq4l+dab/wBf7up/l/T/AK1PbVbr+MwtqNORIuKGbI32F47C/pqbtPlH2b2n8o+2/wADPZm+dz/x1z3lB62PS6+ZCyW4cgSRTYh1kmJswNwQGU+urDR8RjjzPWp2p5XxzFmV2uPQe+rDiOjh1uleJyWh1CFGKmxKnnY91WL1tOIla6tLTiJefeQzjLnh3vzu7PxF4ULMzke8pIBdjsvZfYeNdpqNSzagBjcR8QRVHgDomcj6TE+uvE+mIk4VHoI9BNNEk2eocB+cpKxZcv7G3rNezytbUk/+Yx/gK26LPo98U3zrWfi56tFrl9Nx2ODT3d0Uy6rWBMmxUn3VOdye62/jW3B0w0dhlqYb2H+8XfxPOplqKWmM4X1RHOqqLpVpHYKmoiZ3NlUSKST5heqtelknuh4erQsk4iADNkckVxJYiwUBt+/Y2plquna2cQ6uovXNaTpJPJGrJHHduvFs2teFioANu8irHhPFWmUNZcCikEFr5/11sRyB2v43pmC2navlarTNQDU8qrmwxHtt6F+w1mvVVxbXGGKaVcboit2zZdr3v6qwcX4yY8MGRvfFVkvd2yKCy2YbgODsG5rsAbgL29ANcpo+lEzPGGgZBJqZomYg2QIrlRz3PZ3JsBva/decB1xm08UhxvJGrHEkrcjfEnmKCwooooK3W8PdzGQQOrctuCb7Fbcx41qargbNk57Uhjt4XaxGwvaxvyNXgp1ztpVt5cbaNLZz7udh6OsYsWbFmG4sDY4Y2Hr389WGl4XgzNfdx5hv43/1yqwapVmujSqV0KVxj2Us/ASyMMt3xuSNjY3yIH9Y7UxwhwYyrKOqysMTa7bePnNXDUhV2amxTOVR+R5CzMzI2YRTdL7Ib+PM3NbX5Jh74o/oit+oHnV2qcLGjSPbP97tX8jw/qk+iKDwiH9Un0RW7SNNqnEfULs6fxj6hWTcHjNgsSC/NsV2Hm89bsOlCKFQAKNgBWYU6taVr3iFrp1rOYh5r0z8msWrbQiaSRWifqfe8bEMJJS2453QD1mtXo15QY9bxJoEidGTWZ3ZlIIjgeC229yVv667/jS++abzasE+jqp68b6BdFtbpuI6vUtBisLSyDrGxDk5MEuoYglJAw2rbo9a4ZoVlgYML21erIO3Zb3XPYjzj66s4uHpbdEJ8cRWHgmnZIbSY5tJNIcSSo62WSUAEgE2DgXsOXKrEUwsTMe7XGiUHZVFvMPq8Kqo+i6CRnLSMWmWYqzJj1igBTsoOwAFr22796vqiOdMLFpjwqtHwBYj2C9u2VF1shkJZyot3nxJqfCeDjTxlEZyubN2yrbu2TWIA5kk+vwtVpUXphJtM+QvKnQtBojW6sMzggEELcEXB2PMGshgBtdRsbjYbGxFx4Gxt66UXw39C/YazUGPqR4D6vb6acMQUWAAA5AAAD0AVkooCiiigiGoz/1vQop0EC2/qqWVBp0CypBhUjSAoDKkSKlao99A86RepWpMPsoEGp5UCnQQLb1X8L+O1X79Pw8NWXf7K14NGFZ2F7yuGa/iEWMW9SCgzMdqeVNqYoFn/relf+VSqI50DyoJp0moAMKMqYooK7Xa/qVllxLBFUlVtcje9r7UuKcW6jFihaNnVWYEDHI4g279yPDYHe9gcuo0ay9Yji6Oqhhci437wQag/B4mILJchw3NtyMRvvv8FTY3F1B5i9BW6PpcJgGhid1aSWPZkD3TYEITyOxJYjHIX3uBa8H4j18eZXE5MpW9wGVipsbC4uDY2HoFY5OBQly2HaOV+0wDZkswZQbMCSTYg91bWi0ixrigsOe5LEk7kliSSSdySSbmg2KKKKBCnUQaMvRQDVKo3oy9FA2pCi9ANBKoHnTyo/woJUjSyoLfZQMU6iGoy9FAHnUqhfenl6KBtQtItReglURzoy9FFAxSejKgmga0zUb0ZUGKL4behfsNZq0NXrlhEkjXKoqEhQWNt+QFHEOLrDjmGxdwuQAxUk2Ba5vuSOVzzNrAkCFhRXNt060+DOod40zyZApAxLKtgWBbIowFr+fEWJuuG67row4BUG9gSjciRzjZlPLuNBtUUUUGJKlRRQRPOpUUUCaoGiigmvKo/wCFOigFqMnP1UUUElqVFFBBufqqS0UUA3KhaKKB1A99FFAR02oooI9/rqb/AM6VFBScf/NtT+5H2Gn0v/Nz8qL76Giikjk+CfGv860/4rUV2nRr4EvzvUfeGiigt6KKKD//2Q==">
            <a:extLst>
              <a:ext uri="{FF2B5EF4-FFF2-40B4-BE49-F238E27FC236}">
                <a16:creationId xmlns:a16="http://schemas.microsoft.com/office/drawing/2014/main" id="{724517B1-EA69-74BD-2127-61E0AEED733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8E747BA5-FA40-4FB5-B1ED-3D5E2EE78B33}"/>
              </a:ext>
            </a:extLst>
          </p:cNvPr>
          <p:cNvSpPr txBox="1">
            <a:spLocks/>
          </p:cNvSpPr>
          <p:nvPr/>
        </p:nvSpPr>
        <p:spPr bwMode="auto">
          <a:xfrm>
            <a:off x="533400" y="2232025"/>
            <a:ext cx="7854950" cy="16970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rIns="18288"/>
          <a:lstStyle>
            <a:lvl1pPr eaLnBrk="0" hangingPunct="0">
              <a:tabLst>
                <a:tab pos="449263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449263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449263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449263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449263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2" charset="2"/>
              <a:buNone/>
            </a:pPr>
            <a:r>
              <a:rPr lang="en-US" altLang="en-US" sz="3200" b="0">
                <a:latin typeface="Constantia" panose="02030602050306030303" pitchFamily="18" charset="0"/>
              </a:rPr>
              <a:t> </a:t>
            </a:r>
            <a:r>
              <a:rPr lang="id-ID" altLang="en-US" sz="3200" b="0">
                <a:latin typeface="Constantia" panose="02030602050306030303" pitchFamily="18" charset="0"/>
              </a:rPr>
              <a:t>f. </a:t>
            </a:r>
            <a:r>
              <a:rPr lang="en-US" altLang="en-US" sz="3200" b="0">
                <a:latin typeface="Constantia" panose="02030602050306030303" pitchFamily="18" charset="0"/>
              </a:rPr>
              <a:t>	Biaya penelitian &amp; pengembangan 		perusahaan yg dilakukan </a:t>
            </a:r>
            <a:r>
              <a:rPr lang="en-US" altLang="en-US" sz="3200" u="sng">
                <a:latin typeface="Constantia" panose="02030602050306030303" pitchFamily="18" charset="0"/>
              </a:rPr>
              <a:t>di </a:t>
            </a:r>
            <a:r>
              <a:rPr lang="en-US" altLang="en-US" sz="3200">
                <a:latin typeface="Constantia" panose="02030602050306030303" pitchFamily="18" charset="0"/>
              </a:rPr>
              <a:t>				</a:t>
            </a:r>
            <a:r>
              <a:rPr lang="en-US" altLang="en-US" sz="3200" u="sng">
                <a:latin typeface="Constantia" panose="02030602050306030303" pitchFamily="18" charset="0"/>
              </a:rPr>
              <a:t>Indonesia</a:t>
            </a:r>
            <a:r>
              <a:rPr lang="en-US" altLang="en-US" sz="3200" b="0">
                <a:latin typeface="Constantia" panose="02030602050306030303" pitchFamily="18" charset="0"/>
              </a:rPr>
              <a:t>;</a:t>
            </a:r>
            <a:endParaRPr lang="id-ID" altLang="en-US" sz="3200" b="0">
              <a:latin typeface="Constantia" panose="02030602050306030303" pitchFamily="18" charset="0"/>
            </a:endParaRPr>
          </a:p>
          <a:p>
            <a:pPr algn="just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2" charset="2"/>
              <a:buNone/>
            </a:pPr>
            <a:r>
              <a:rPr lang="en-US" altLang="en-US" sz="3200" b="0">
                <a:latin typeface="Constantia" panose="02030602050306030303" pitchFamily="18" charset="0"/>
              </a:rPr>
              <a:t> </a:t>
            </a:r>
            <a:endParaRPr lang="id-ID" altLang="en-US" sz="3200" b="0">
              <a:latin typeface="Constantia" panose="02030602050306030303" pitchFamily="18" charset="0"/>
            </a:endParaRPr>
          </a:p>
          <a:p>
            <a:pPr algn="just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2" charset="2"/>
              <a:buNone/>
            </a:pPr>
            <a:endParaRPr lang="id-ID" altLang="en-US" sz="3200" b="0">
              <a:latin typeface="Constantia" panose="02030602050306030303" pitchFamily="18" charset="0"/>
            </a:endParaRPr>
          </a:p>
          <a:p>
            <a:pPr algn="just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2" charset="2"/>
              <a:buNone/>
            </a:pPr>
            <a:endParaRPr lang="id-ID" altLang="en-US" sz="3200" b="0">
              <a:latin typeface="Constantia" panose="02030602050306030303" pitchFamily="18" charset="0"/>
            </a:endParaRPr>
          </a:p>
          <a:p>
            <a:pPr algn="just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2" charset="2"/>
              <a:buNone/>
            </a:pPr>
            <a:endParaRPr lang="id-ID" altLang="en-US" sz="3200" b="0">
              <a:latin typeface="Constantia" panose="02030602050306030303" pitchFamily="18" charset="0"/>
            </a:endParaRPr>
          </a:p>
          <a:p>
            <a:pPr algn="just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2" charset="2"/>
              <a:buNone/>
            </a:pPr>
            <a:endParaRPr lang="id-ID" altLang="en-US" sz="3200" b="0">
              <a:latin typeface="Constantia" panose="02030602050306030303" pitchFamily="18" charset="0"/>
            </a:endParaRPr>
          </a:p>
          <a:p>
            <a:pPr algn="just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2" charset="2"/>
              <a:buNone/>
            </a:pPr>
            <a:endParaRPr lang="id-ID" altLang="en-US" sz="3200" b="0">
              <a:latin typeface="Constantia" panose="02030602050306030303" pitchFamily="18" charset="0"/>
            </a:endParaRPr>
          </a:p>
          <a:p>
            <a:pPr algn="just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2" charset="2"/>
              <a:buNone/>
            </a:pPr>
            <a:endParaRPr lang="id-ID" altLang="en-US" sz="3200" b="0">
              <a:latin typeface="Constantia" panose="02030602050306030303" pitchFamily="18" charset="0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CE37DA1A-F335-C0C9-C3C5-EDDCB0A6DE3E}"/>
              </a:ext>
            </a:extLst>
          </p:cNvPr>
          <p:cNvSpPr txBox="1">
            <a:spLocks/>
          </p:cNvSpPr>
          <p:nvPr/>
        </p:nvSpPr>
        <p:spPr bwMode="auto">
          <a:xfrm>
            <a:off x="533400" y="4089400"/>
            <a:ext cx="7854950" cy="12684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rIns="18288"/>
          <a:lstStyle/>
          <a:p>
            <a:pPr algn="just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  <a:tabLst>
                <a:tab pos="449263" algn="l"/>
              </a:tabLst>
              <a:defRPr/>
            </a:pPr>
            <a:r>
              <a:rPr lang="en-US" sz="3200" b="0">
                <a:latin typeface="+mn-lt"/>
                <a:ea typeface="+mn-ea"/>
              </a:rPr>
              <a:t> </a:t>
            </a:r>
            <a:r>
              <a:rPr lang="id-ID" sz="3200" b="0">
                <a:latin typeface="+mn-lt"/>
                <a:ea typeface="+mn-ea"/>
              </a:rPr>
              <a:t>g. </a:t>
            </a:r>
            <a:r>
              <a:rPr lang="en-US" sz="3200" b="0">
                <a:latin typeface="+mn-lt"/>
                <a:ea typeface="+mn-ea"/>
              </a:rPr>
              <a:t>	Biaya BEA SISWA, Magang, dan 			</a:t>
            </a:r>
            <a:r>
              <a:rPr lang="en-US" sz="3200" u="sng">
                <a:latin typeface="+mn-lt"/>
                <a:ea typeface="+mn-ea"/>
              </a:rPr>
              <a:t>Pelatihan</a:t>
            </a:r>
            <a:r>
              <a:rPr lang="en-US" sz="3200" b="0">
                <a:latin typeface="+mn-lt"/>
                <a:ea typeface="+mn-ea"/>
              </a:rPr>
              <a:t>;</a:t>
            </a:r>
            <a:endParaRPr lang="id-ID" sz="3200" b="0">
              <a:latin typeface="+mn-lt"/>
              <a:ea typeface="+mn-ea"/>
            </a:endParaRPr>
          </a:p>
          <a:p>
            <a:pPr algn="just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  <a:tabLst>
                <a:tab pos="449263" algn="l"/>
              </a:tabLst>
              <a:defRPr/>
            </a:pPr>
            <a:endParaRPr lang="id-ID" sz="3200" b="0">
              <a:latin typeface="+mn-lt"/>
              <a:ea typeface="+mn-ea"/>
            </a:endParaRPr>
          </a:p>
          <a:p>
            <a:pPr algn="just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  <a:tabLst>
                <a:tab pos="449263" algn="l"/>
              </a:tabLst>
              <a:defRPr/>
            </a:pPr>
            <a:endParaRPr lang="id-ID" sz="3200" b="0">
              <a:latin typeface="+mn-lt"/>
              <a:ea typeface="+mn-ea"/>
            </a:endParaRPr>
          </a:p>
          <a:p>
            <a:pPr algn="just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  <a:tabLst>
                <a:tab pos="449263" algn="l"/>
              </a:tabLst>
              <a:defRPr/>
            </a:pPr>
            <a:endParaRPr lang="id-ID" sz="3200" b="0">
              <a:latin typeface="+mn-lt"/>
              <a:ea typeface="+mn-ea"/>
            </a:endParaRPr>
          </a:p>
          <a:p>
            <a:pPr algn="just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  <a:tabLst>
                <a:tab pos="449263" algn="l"/>
              </a:tabLst>
              <a:defRPr/>
            </a:pPr>
            <a:endParaRPr lang="id-ID" sz="3200" b="0">
              <a:latin typeface="+mn-lt"/>
              <a:ea typeface="+mn-ea"/>
            </a:endParaRPr>
          </a:p>
          <a:p>
            <a:pPr algn="just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  <a:tabLst>
                <a:tab pos="449263" algn="l"/>
              </a:tabLst>
              <a:defRPr/>
            </a:pPr>
            <a:endParaRPr lang="id-ID" sz="3200" b="0" dirty="0">
              <a:latin typeface="+mn-lt"/>
              <a:ea typeface="+mn-ea"/>
            </a:endParaRPr>
          </a:p>
        </p:txBody>
      </p:sp>
      <p:sp>
        <p:nvSpPr>
          <p:cNvPr id="81927" name="Slide Number Placeholder 9">
            <a:extLst>
              <a:ext uri="{FF2B5EF4-FFF2-40B4-BE49-F238E27FC236}">
                <a16:creationId xmlns:a16="http://schemas.microsoft.com/office/drawing/2014/main" id="{92F6D0FA-F92E-02C5-F74E-265697C9E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382000" y="6492875"/>
            <a:ext cx="762000" cy="365125"/>
          </a:xfrm>
          <a:solidFill>
            <a:schemeClr val="bg1"/>
          </a:solidFill>
          <a:ln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703F8057-DA34-2348-8DF4-7F4EC9A6A19B}" type="slidenum">
              <a:rPr lang="id-ID" altLang="en-US" sz="1400">
                <a:solidFill>
                  <a:srgbClr val="045C75"/>
                </a:solidFill>
              </a:rPr>
              <a:pPr algn="ctr" eaLnBrk="1" hangingPunct="1"/>
              <a:t>23</a:t>
            </a:fld>
            <a:endParaRPr lang="id-ID" altLang="en-US" sz="1400">
              <a:solidFill>
                <a:srgbClr val="045C7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10" grpId="0" build="p" animBg="1"/>
      <p:bldP spid="11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9120D-F90B-1ED5-5C2A-DB011E8FE9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44624"/>
            <a:ext cx="7851648" cy="482207"/>
          </a:xfrm>
          <a:solidFill>
            <a:srgbClr val="C00000"/>
          </a:solidFill>
          <a:ln>
            <a:solidFill>
              <a:schemeClr val="bg1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d-ID" sz="4000" dirty="0">
                <a:solidFill>
                  <a:srgbClr val="FFFF00"/>
                </a:solidFill>
              </a:rPr>
              <a:t>Biaya Fiskal - </a:t>
            </a:r>
            <a:r>
              <a:rPr lang="id-ID" sz="4000" i="1" dirty="0">
                <a:solidFill>
                  <a:schemeClr val="bg1"/>
                </a:solidFill>
              </a:rPr>
              <a:t>PMK 57/PMK.03/2010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55F13C-3A13-8B02-D3F7-573CECDCA1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850" y="620713"/>
            <a:ext cx="8424863" cy="4308475"/>
          </a:xfr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63538" marR="0" indent="-363538" algn="just" eaLnBrk="1" hangingPunct="1">
              <a:lnSpc>
                <a:spcPct val="80000"/>
              </a:lnSpc>
              <a:tabLst>
                <a:tab pos="361950" algn="l"/>
                <a:tab pos="536575" algn="l"/>
              </a:tabLst>
            </a:pPr>
            <a:r>
              <a:rPr lang="en-US" altLang="en-US" sz="2800">
                <a:ea typeface="ＭＳ Ｐゴシック" panose="020B0600070205080204" pitchFamily="34" charset="-128"/>
              </a:rPr>
              <a:t> </a:t>
            </a:r>
            <a:r>
              <a:rPr lang="id-ID" altLang="en-US" sz="2800">
                <a:ea typeface="ＭＳ Ｐゴシック" panose="020B0600070205080204" pitchFamily="34" charset="-128"/>
              </a:rPr>
              <a:t>h.</a:t>
            </a:r>
            <a:r>
              <a:rPr lang="en-US" altLang="en-US" sz="2800">
                <a:ea typeface="ＭＳ Ｐゴシック" panose="020B0600070205080204" pitchFamily="34" charset="-128"/>
              </a:rPr>
              <a:t>	</a:t>
            </a:r>
            <a:r>
              <a:rPr lang="id-ID" altLang="en-US" sz="3200" b="1" u="sng">
                <a:ea typeface="ＭＳ Ｐゴシック" panose="020B0600070205080204" pitchFamily="34" charset="-128"/>
              </a:rPr>
              <a:t>P</a:t>
            </a:r>
            <a:r>
              <a:rPr lang="en-US" altLang="en-US" sz="3200" b="1" u="sng">
                <a:ea typeface="ＭＳ Ｐゴシック" panose="020B0600070205080204" pitchFamily="34" charset="-128"/>
              </a:rPr>
              <a:t>iutang yg nyata-nyata tidak dapat </a:t>
            </a:r>
            <a:r>
              <a:rPr lang="en-US" altLang="en-US" sz="3200" b="1">
                <a:ea typeface="ＭＳ Ｐゴシック" panose="020B0600070205080204" pitchFamily="34" charset="-128"/>
              </a:rPr>
              <a:t>	</a:t>
            </a:r>
            <a:r>
              <a:rPr lang="en-US" altLang="en-US" sz="3200" b="1" u="sng">
                <a:ea typeface="ＭＳ Ｐゴシック" panose="020B0600070205080204" pitchFamily="34" charset="-128"/>
              </a:rPr>
              <a:t>ditagih</a:t>
            </a:r>
            <a:r>
              <a:rPr lang="en-US" altLang="en-US" sz="2800">
                <a:ea typeface="ＭＳ Ｐゴシック" panose="020B0600070205080204" pitchFamily="34" charset="-128"/>
              </a:rPr>
              <a:t>, dg syarat:</a:t>
            </a:r>
            <a:r>
              <a:rPr lang="en-US" altLang="en-US" sz="2200">
                <a:ea typeface="ＭＳ Ｐゴシック" panose="020B0600070205080204" pitchFamily="34" charset="-128"/>
              </a:rPr>
              <a:t> </a:t>
            </a:r>
            <a:endParaRPr lang="id-ID" altLang="en-US" sz="1600">
              <a:ea typeface="ＭＳ Ｐゴシック" panose="020B0600070205080204" pitchFamily="34" charset="-128"/>
            </a:endParaRPr>
          </a:p>
          <a:p>
            <a:pPr marL="631825" lvl="4" indent="-269875" algn="just" eaLnBrk="1" hangingPunct="1">
              <a:lnSpc>
                <a:spcPct val="80000"/>
              </a:lnSpc>
              <a:spcBef>
                <a:spcPct val="0"/>
              </a:spcBef>
              <a:tabLst>
                <a:tab pos="361950" algn="l"/>
                <a:tab pos="536575" algn="l"/>
              </a:tabLst>
            </a:pPr>
            <a:r>
              <a:rPr lang="en-US" altLang="en-US" sz="2200">
                <a:ea typeface="ＭＳ Ｐゴシック" panose="020B0600070205080204" pitchFamily="34" charset="-128"/>
              </a:rPr>
              <a:t>	</a:t>
            </a:r>
            <a:r>
              <a:rPr lang="id-ID" altLang="en-US" sz="2200">
                <a:ea typeface="ＭＳ Ｐゴシック" panose="020B0600070205080204" pitchFamily="34" charset="-128"/>
              </a:rPr>
              <a:t>1.  </a:t>
            </a:r>
            <a:r>
              <a:rPr lang="en-US" altLang="en-US" sz="2200">
                <a:ea typeface="ＭＳ Ｐゴシック" panose="020B0600070205080204" pitchFamily="34" charset="-128"/>
              </a:rPr>
              <a:t>Telah dibebankan sbg biaya dlm Laporan L/R Komersial;</a:t>
            </a:r>
            <a:endParaRPr lang="id-ID" altLang="en-US" sz="2200">
              <a:ea typeface="ＭＳ Ｐゴシック" panose="020B0600070205080204" pitchFamily="34" charset="-128"/>
            </a:endParaRPr>
          </a:p>
          <a:p>
            <a:pPr marL="631825" lvl="4" indent="-269875" algn="just" eaLnBrk="1" hangingPunct="1">
              <a:lnSpc>
                <a:spcPct val="80000"/>
              </a:lnSpc>
              <a:tabLst>
                <a:tab pos="361950" algn="l"/>
                <a:tab pos="536575" algn="l"/>
              </a:tabLst>
            </a:pPr>
            <a:r>
              <a:rPr lang="en-US" altLang="en-US" sz="2200" i="1">
                <a:ea typeface="ＭＳ Ｐゴシック" panose="020B0600070205080204" pitchFamily="34" charset="-128"/>
              </a:rPr>
              <a:t>	</a:t>
            </a:r>
            <a:r>
              <a:rPr lang="id-ID" altLang="en-US" sz="2200" i="1">
                <a:ea typeface="ＭＳ Ｐゴシック" panose="020B0600070205080204" pitchFamily="34" charset="-128"/>
              </a:rPr>
              <a:t>2. </a:t>
            </a:r>
            <a:r>
              <a:rPr lang="en-US" altLang="en-US" sz="2200" i="1">
                <a:ea typeface="ＭＳ Ｐゴシック" panose="020B0600070205080204" pitchFamily="34" charset="-128"/>
              </a:rPr>
              <a:t>WP harus menyerahkan daftar piutang yg tidak dapat ditagih 	kepada DJP; dan</a:t>
            </a:r>
            <a:endParaRPr lang="id-ID" altLang="en-US" sz="2200" i="1">
              <a:ea typeface="ＭＳ Ｐゴシック" panose="020B0600070205080204" pitchFamily="34" charset="-128"/>
            </a:endParaRPr>
          </a:p>
          <a:p>
            <a:pPr marL="631825" lvl="4" indent="-269875" algn="just" eaLnBrk="1" hangingPunct="1">
              <a:lnSpc>
                <a:spcPct val="80000"/>
              </a:lnSpc>
              <a:tabLst>
                <a:tab pos="361950" algn="l"/>
                <a:tab pos="536575" algn="l"/>
              </a:tabLst>
            </a:pPr>
            <a:endParaRPr lang="id-ID" altLang="en-US" sz="2200">
              <a:ea typeface="ＭＳ Ｐゴシック" panose="020B0600070205080204" pitchFamily="34" charset="-128"/>
            </a:endParaRPr>
          </a:p>
          <a:p>
            <a:pPr marL="631825" lvl="4" indent="-269875" algn="just" eaLnBrk="1" hangingPunct="1">
              <a:lnSpc>
                <a:spcPct val="80000"/>
              </a:lnSpc>
              <a:tabLst>
                <a:tab pos="361950" algn="l"/>
                <a:tab pos="536575" algn="l"/>
              </a:tabLst>
            </a:pPr>
            <a:r>
              <a:rPr lang="en-US" altLang="en-US" sz="2200" i="1">
                <a:ea typeface="ＭＳ Ｐゴシック" panose="020B0600070205080204" pitchFamily="34" charset="-128"/>
              </a:rPr>
              <a:t>	</a:t>
            </a:r>
            <a:r>
              <a:rPr lang="id-ID" altLang="en-US" sz="2200" i="1">
                <a:ea typeface="ＭＳ Ｐゴシック" panose="020B0600070205080204" pitchFamily="34" charset="-128"/>
              </a:rPr>
              <a:t>3. </a:t>
            </a:r>
            <a:r>
              <a:rPr lang="en-US" altLang="en-US" sz="2200" i="1">
                <a:ea typeface="ＭＳ Ｐゴシック" panose="020B0600070205080204" pitchFamily="34" charset="-128"/>
              </a:rPr>
              <a:t>Telah diserahkan perkara penagihannya kepada Pengadilan 		Negeri/Instansi Pemerintah yg menangani piutang negara; 	</a:t>
            </a:r>
            <a:r>
              <a:rPr lang="en-US" altLang="en-US" sz="2800" b="1" i="1" u="sng">
                <a:ea typeface="ＭＳ Ｐゴシック" panose="020B0600070205080204" pitchFamily="34" charset="-128"/>
              </a:rPr>
              <a:t>atau</a:t>
            </a:r>
            <a:r>
              <a:rPr lang="en-US" altLang="en-US" sz="2200" i="1">
                <a:ea typeface="ＭＳ Ｐゴシック" panose="020B0600070205080204" pitchFamily="34" charset="-128"/>
              </a:rPr>
              <a:t> adanya perjanjian tertulis mengenai penghapusan 	piutang/pembebasan utang antara kreditur &amp; debitur yg 	bersangkutan; </a:t>
            </a:r>
            <a:r>
              <a:rPr lang="en-US" altLang="en-US" sz="2800" b="1" i="1" u="sng">
                <a:ea typeface="ＭＳ Ｐゴシック" panose="020B0600070205080204" pitchFamily="34" charset="-128"/>
              </a:rPr>
              <a:t>atau</a:t>
            </a:r>
            <a:r>
              <a:rPr lang="en-US" altLang="en-US" sz="2200" i="1">
                <a:ea typeface="ＭＳ Ｐゴシック" panose="020B0600070205080204" pitchFamily="34" charset="-128"/>
              </a:rPr>
              <a:t> telah dipublikasikan dlm penerbitan 	umum/khusus; </a:t>
            </a:r>
            <a:r>
              <a:rPr lang="en-US" altLang="en-US" sz="2800" b="1" i="1" u="sng">
                <a:ea typeface="ＭＳ Ｐゴシック" panose="020B0600070205080204" pitchFamily="34" charset="-128"/>
              </a:rPr>
              <a:t>atau</a:t>
            </a:r>
            <a:r>
              <a:rPr lang="en-US" altLang="en-US" sz="2200" i="1">
                <a:ea typeface="ＭＳ Ｐゴシック" panose="020B0600070205080204" pitchFamily="34" charset="-128"/>
              </a:rPr>
              <a:t> adanya pengakuan dari debitur bahwa 	utangnya telah dihapuskan utk jumlah utang tertentu;</a:t>
            </a:r>
            <a:endParaRPr lang="id-ID" altLang="en-US" sz="2200" i="1">
              <a:ea typeface="ＭＳ Ｐゴシック" panose="020B0600070205080204" pitchFamily="34" charset="-128"/>
            </a:endParaRPr>
          </a:p>
          <a:p>
            <a:pPr marL="631825" lvl="4" indent="-269875" algn="just" eaLnBrk="1" hangingPunct="1">
              <a:lnSpc>
                <a:spcPct val="80000"/>
              </a:lnSpc>
              <a:tabLst>
                <a:tab pos="361950" algn="l"/>
                <a:tab pos="536575" algn="l"/>
              </a:tabLst>
            </a:pPr>
            <a:endParaRPr lang="id-ID" altLang="en-US" sz="2200">
              <a:ea typeface="ＭＳ Ｐゴシック" panose="020B0600070205080204" pitchFamily="34" charset="-128"/>
            </a:endParaRPr>
          </a:p>
          <a:p>
            <a:pPr marL="631825" lvl="4" indent="-269875" algn="just" eaLnBrk="1" hangingPunct="1">
              <a:lnSpc>
                <a:spcPct val="80000"/>
              </a:lnSpc>
              <a:tabLst>
                <a:tab pos="361950" algn="l"/>
                <a:tab pos="536575" algn="l"/>
              </a:tabLst>
            </a:pPr>
            <a:r>
              <a:rPr lang="id-ID" altLang="en-US" sz="2200" i="1">
                <a:ea typeface="ＭＳ Ｐゴシック" panose="020B0600070205080204" pitchFamily="34" charset="-128"/>
              </a:rPr>
              <a:t>4. </a:t>
            </a:r>
            <a:r>
              <a:rPr lang="en-US" altLang="en-US" sz="2200" i="1">
                <a:ea typeface="ＭＳ Ｐゴシック" panose="020B0600070205080204" pitchFamily="34" charset="-128"/>
              </a:rPr>
              <a:t>syarat sebagaimana dimaksud pada angka 3 tidak berlaku untuk penghapusan piutang tak tertagih debitur kecil sebagaimana dimaksud dalam Pasal 4 ayat (1) huruf k</a:t>
            </a:r>
            <a:r>
              <a:rPr lang="en-US" altLang="en-US" sz="2200">
                <a:ea typeface="ＭＳ Ｐゴシック" panose="020B0600070205080204" pitchFamily="34" charset="-128"/>
              </a:rPr>
              <a:t>;</a:t>
            </a:r>
            <a:endParaRPr lang="id-ID" altLang="en-US" sz="2200">
              <a:ea typeface="ＭＳ Ｐゴシック" panose="020B0600070205080204" pitchFamily="34" charset="-128"/>
            </a:endParaRPr>
          </a:p>
          <a:p>
            <a:pPr marL="363538" marR="0" indent="-363538" eaLnBrk="1" hangingPunct="1">
              <a:lnSpc>
                <a:spcPct val="80000"/>
              </a:lnSpc>
              <a:tabLst>
                <a:tab pos="361950" algn="l"/>
                <a:tab pos="536575" algn="l"/>
              </a:tabLst>
            </a:pPr>
            <a:r>
              <a:rPr lang="en-US" altLang="en-US" sz="2200">
                <a:ea typeface="ＭＳ Ｐゴシック" panose="020B0600070205080204" pitchFamily="34" charset="-128"/>
              </a:rPr>
              <a:t> </a:t>
            </a:r>
            <a:endParaRPr lang="id-ID" altLang="en-US" sz="1600">
              <a:ea typeface="ＭＳ Ｐゴシック" panose="020B0600070205080204" pitchFamily="34" charset="-128"/>
            </a:endParaRPr>
          </a:p>
          <a:p>
            <a:pPr marL="363538" marR="0" indent="-363538" algn="just" eaLnBrk="1" hangingPunct="1">
              <a:lnSpc>
                <a:spcPct val="80000"/>
              </a:lnSpc>
              <a:tabLst>
                <a:tab pos="361950" algn="l"/>
                <a:tab pos="536575" algn="l"/>
              </a:tabLst>
            </a:pPr>
            <a:r>
              <a:rPr lang="en-US" altLang="en-US" sz="2200">
                <a:ea typeface="ＭＳ Ｐゴシック" panose="020B0600070205080204" pitchFamily="34" charset="-128"/>
              </a:rPr>
              <a:t>	</a:t>
            </a:r>
            <a:endParaRPr lang="id-ID" altLang="en-US" sz="2000">
              <a:ea typeface="ＭＳ Ｐゴシック" panose="020B0600070205080204" pitchFamily="34" charset="-128"/>
            </a:endParaRPr>
          </a:p>
          <a:p>
            <a:pPr marL="363538" marR="0" indent="-363538" algn="just" eaLnBrk="1" hangingPunct="1">
              <a:lnSpc>
                <a:spcPct val="80000"/>
              </a:lnSpc>
              <a:tabLst>
                <a:tab pos="361950" algn="l"/>
                <a:tab pos="536575" algn="l"/>
              </a:tabLst>
            </a:pPr>
            <a:endParaRPr lang="id-ID" altLang="en-US" sz="2000">
              <a:ea typeface="ＭＳ Ｐゴシック" panose="020B0600070205080204" pitchFamily="34" charset="-128"/>
            </a:endParaRPr>
          </a:p>
          <a:p>
            <a:pPr marL="363538" marR="0" indent="-363538" algn="just" eaLnBrk="1" hangingPunct="1">
              <a:lnSpc>
                <a:spcPct val="80000"/>
              </a:lnSpc>
              <a:tabLst>
                <a:tab pos="361950" algn="l"/>
                <a:tab pos="536575" algn="l"/>
              </a:tabLst>
            </a:pPr>
            <a:endParaRPr lang="id-ID" altLang="en-US" sz="2000">
              <a:ea typeface="ＭＳ Ｐゴシック" panose="020B0600070205080204" pitchFamily="34" charset="-128"/>
            </a:endParaRPr>
          </a:p>
          <a:p>
            <a:pPr marL="363538" marR="0" indent="-363538" algn="just" eaLnBrk="1" hangingPunct="1">
              <a:lnSpc>
                <a:spcPct val="80000"/>
              </a:lnSpc>
              <a:tabLst>
                <a:tab pos="361950" algn="l"/>
                <a:tab pos="536575" algn="l"/>
              </a:tabLst>
            </a:pPr>
            <a:endParaRPr lang="id-ID" altLang="en-US" sz="2000">
              <a:ea typeface="ＭＳ Ｐゴシック" panose="020B0600070205080204" pitchFamily="34" charset="-128"/>
            </a:endParaRPr>
          </a:p>
          <a:p>
            <a:pPr marL="363538" marR="0" indent="-363538" algn="just" eaLnBrk="1" hangingPunct="1">
              <a:lnSpc>
                <a:spcPct val="80000"/>
              </a:lnSpc>
              <a:tabLst>
                <a:tab pos="361950" algn="l"/>
                <a:tab pos="536575" algn="l"/>
              </a:tabLst>
            </a:pPr>
            <a:endParaRPr lang="id-ID" altLang="en-US" sz="2000">
              <a:ea typeface="ＭＳ Ｐゴシック" panose="020B0600070205080204" pitchFamily="34" charset="-128"/>
            </a:endParaRPr>
          </a:p>
          <a:p>
            <a:pPr marL="363538" marR="0" indent="-363538" algn="just" eaLnBrk="1" hangingPunct="1">
              <a:lnSpc>
                <a:spcPct val="80000"/>
              </a:lnSpc>
              <a:tabLst>
                <a:tab pos="361950" algn="l"/>
                <a:tab pos="536575" algn="l"/>
              </a:tabLst>
            </a:pPr>
            <a:endParaRPr lang="id-ID" altLang="en-US" sz="2000">
              <a:ea typeface="ＭＳ Ｐゴシック" panose="020B0600070205080204" pitchFamily="34" charset="-128"/>
            </a:endParaRPr>
          </a:p>
        </p:txBody>
      </p:sp>
      <p:pic>
        <p:nvPicPr>
          <p:cNvPr id="83971" name="Picture 5" descr="http://myobindonesia.files.wordpress.com/2009/10/ar-to-zero.jpg?w=593">
            <a:extLst>
              <a:ext uri="{FF2B5EF4-FFF2-40B4-BE49-F238E27FC236}">
                <a16:creationId xmlns:a16="http://schemas.microsoft.com/office/drawing/2014/main" id="{30AB4E9E-7149-387C-5680-A99A2963D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00625"/>
            <a:ext cx="3132138" cy="185737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72" name="Picture 7" descr="http://1.bp.blogspot.com/-EggVRkQjdFw/Td8nTblyFrI/AAAAAAAAADg/byYHzBR8b7g/s1600/kualitas+piutang+dan+barang+jaminan.png">
            <a:extLst>
              <a:ext uri="{FF2B5EF4-FFF2-40B4-BE49-F238E27FC236}">
                <a16:creationId xmlns:a16="http://schemas.microsoft.com/office/drawing/2014/main" id="{A71AD121-FE1E-9359-D0A1-CB1D4EA80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5000625"/>
            <a:ext cx="2952750" cy="185737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73" name="Picture 9" descr="http://www.bumntrack.com/system/images/RON_4742.jpg">
            <a:extLst>
              <a:ext uri="{FF2B5EF4-FFF2-40B4-BE49-F238E27FC236}">
                <a16:creationId xmlns:a16="http://schemas.microsoft.com/office/drawing/2014/main" id="{346F38CC-E059-83DE-037A-C6190D099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5000625"/>
            <a:ext cx="2987675" cy="185737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974" name="Slide Number Placeholder 9">
            <a:extLst>
              <a:ext uri="{FF2B5EF4-FFF2-40B4-BE49-F238E27FC236}">
                <a16:creationId xmlns:a16="http://schemas.microsoft.com/office/drawing/2014/main" id="{F2AF476B-346A-E0C6-0365-4810B0509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382000" y="6492875"/>
            <a:ext cx="762000" cy="365125"/>
          </a:xfrm>
          <a:solidFill>
            <a:schemeClr val="bg1"/>
          </a:solidFill>
          <a:ln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6A7F6A17-67BA-1C47-B98A-9765E80344D8}" type="slidenum">
              <a:rPr lang="id-ID" altLang="en-US" sz="1400">
                <a:solidFill>
                  <a:srgbClr val="045C75"/>
                </a:solidFill>
              </a:rPr>
              <a:pPr algn="ctr" eaLnBrk="1" hangingPunct="1"/>
              <a:t>24</a:t>
            </a:fld>
            <a:endParaRPr lang="id-ID" altLang="en-US" sz="1400">
              <a:solidFill>
                <a:srgbClr val="045C7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A9EDF-0C75-7907-3041-0F683848FC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44624"/>
            <a:ext cx="7999040" cy="482207"/>
          </a:xfrm>
          <a:solidFill>
            <a:srgbClr val="C00000"/>
          </a:solidFill>
          <a:ln>
            <a:solidFill>
              <a:schemeClr val="bg1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d-ID" sz="4000" dirty="0">
                <a:solidFill>
                  <a:schemeClr val="bg1"/>
                </a:solidFill>
              </a:rPr>
              <a:t>Biaya Fiskal (Pasal 6 ayat 1)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04D0E6-39B2-8886-072A-E548E605E2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785813"/>
            <a:ext cx="7999413" cy="1643062"/>
          </a:xfr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444500" marR="0" indent="-444500" algn="just" eaLnBrk="1" hangingPunct="1">
              <a:lnSpc>
                <a:spcPct val="90000"/>
              </a:lnSpc>
            </a:pPr>
            <a:r>
              <a:rPr lang="en-US" altLang="en-US" sz="3200" i="1">
                <a:ea typeface="ＭＳ Ｐゴシック" panose="020B0600070205080204" pitchFamily="34" charset="-128"/>
              </a:rPr>
              <a:t> </a:t>
            </a:r>
            <a:r>
              <a:rPr lang="id-ID" altLang="en-US" sz="3200" i="1">
                <a:ea typeface="ＭＳ Ｐゴシック" panose="020B0600070205080204" pitchFamily="34" charset="-128"/>
              </a:rPr>
              <a:t>i. 	</a:t>
            </a:r>
            <a:r>
              <a:rPr lang="en-US" altLang="en-US" sz="3200" i="1">
                <a:ea typeface="ＭＳ Ｐゴシック" panose="020B0600070205080204" pitchFamily="34" charset="-128"/>
              </a:rPr>
              <a:t>Sumbangan dalam rangka penanggulangan </a:t>
            </a:r>
            <a:r>
              <a:rPr lang="en-US" altLang="en-US" sz="3200" b="1" i="1" u="sng">
                <a:ea typeface="ＭＳ Ｐゴシック" panose="020B0600070205080204" pitchFamily="34" charset="-128"/>
              </a:rPr>
              <a:t>Bencana Nasional</a:t>
            </a:r>
            <a:r>
              <a:rPr lang="en-US" altLang="en-US" sz="3200" i="1">
                <a:ea typeface="ＭＳ Ｐゴシック" panose="020B0600070205080204" pitchFamily="34" charset="-128"/>
              </a:rPr>
              <a:t> yg ketentuannya diatur dg “PP”; </a:t>
            </a:r>
            <a:r>
              <a:rPr lang="en-US" altLang="en-US" sz="2000" i="1">
                <a:solidFill>
                  <a:srgbClr val="0000CC"/>
                </a:solidFill>
                <a:ea typeface="ＭＳ Ｐゴシック" panose="020B0600070205080204" pitchFamily="34" charset="-128"/>
              </a:rPr>
              <a:t>(</a:t>
            </a:r>
            <a:r>
              <a:rPr lang="en-US" altLang="en-US" sz="2000" i="1">
                <a:solidFill>
                  <a:srgbClr val="0000CC"/>
                </a:solidFill>
                <a:ea typeface="ＭＳ Ｐゴシック" panose="020B0600070205080204" pitchFamily="34" charset="-128"/>
                <a:hlinkClick r:id="rId3" action="ppaction://hlinkfile"/>
              </a:rPr>
              <a:t>PMK 76/PMK.03/2011 </a:t>
            </a:r>
            <a:r>
              <a:rPr lang="en-US" altLang="en-US" sz="2000" i="1">
                <a:solidFill>
                  <a:srgbClr val="0000CC"/>
                </a:solidFill>
                <a:ea typeface="ＭＳ Ｐゴシック" panose="020B0600070205080204" pitchFamily="34" charset="-128"/>
              </a:rPr>
              <a:t>)</a:t>
            </a:r>
            <a:endParaRPr lang="id-ID" altLang="en-US" sz="2000">
              <a:solidFill>
                <a:srgbClr val="0000CC"/>
              </a:solidFill>
              <a:ea typeface="ＭＳ Ｐゴシック" panose="020B0600070205080204" pitchFamily="34" charset="-128"/>
            </a:endParaRPr>
          </a:p>
          <a:p>
            <a:pPr marL="444500" marR="0" indent="-444500" algn="just" eaLnBrk="1" hangingPunct="1">
              <a:lnSpc>
                <a:spcPct val="90000"/>
              </a:lnSpc>
            </a:pPr>
            <a:r>
              <a:rPr lang="en-US" altLang="en-US" sz="3200" i="1">
                <a:ea typeface="ＭＳ Ｐゴシック" panose="020B0600070205080204" pitchFamily="34" charset="-128"/>
              </a:rPr>
              <a:t> </a:t>
            </a:r>
            <a:endParaRPr lang="id-ID" altLang="en-US" sz="3200">
              <a:ea typeface="ＭＳ Ｐゴシック" panose="020B0600070205080204" pitchFamily="34" charset="-128"/>
            </a:endParaRPr>
          </a:p>
          <a:p>
            <a:pPr marL="444500" marR="0" indent="-444500" algn="just" eaLnBrk="1" hangingPunct="1">
              <a:lnSpc>
                <a:spcPct val="90000"/>
              </a:lnSpc>
            </a:pPr>
            <a:endParaRPr lang="id-ID" altLang="en-US" sz="3200">
              <a:ea typeface="ＭＳ Ｐゴシック" panose="020B0600070205080204" pitchFamily="34" charset="-128"/>
            </a:endParaRPr>
          </a:p>
          <a:p>
            <a:pPr marL="444500" marR="0" indent="-444500" algn="just" eaLnBrk="1" hangingPunct="1">
              <a:lnSpc>
                <a:spcPct val="90000"/>
              </a:lnSpc>
            </a:pPr>
            <a:endParaRPr lang="id-ID" altLang="en-US" sz="3200">
              <a:ea typeface="ＭＳ Ｐゴシック" panose="020B0600070205080204" pitchFamily="34" charset="-128"/>
            </a:endParaRPr>
          </a:p>
          <a:p>
            <a:pPr marL="444500" marR="0" indent="-444500" algn="just" eaLnBrk="1" hangingPunct="1">
              <a:lnSpc>
                <a:spcPct val="90000"/>
              </a:lnSpc>
            </a:pPr>
            <a:endParaRPr lang="id-ID" altLang="en-US" sz="3200">
              <a:ea typeface="ＭＳ Ｐゴシック" panose="020B0600070205080204" pitchFamily="34" charset="-128"/>
            </a:endParaRPr>
          </a:p>
          <a:p>
            <a:pPr marL="444500" marR="0" indent="-444500" algn="just" eaLnBrk="1" hangingPunct="1">
              <a:lnSpc>
                <a:spcPct val="90000"/>
              </a:lnSpc>
            </a:pPr>
            <a:endParaRPr lang="id-ID" altLang="en-US" sz="3200">
              <a:ea typeface="ＭＳ Ｐゴシック" panose="020B0600070205080204" pitchFamily="34" charset="-128"/>
            </a:endParaRPr>
          </a:p>
          <a:p>
            <a:pPr marL="444500" marR="0" indent="-444500" algn="just" eaLnBrk="1" hangingPunct="1">
              <a:lnSpc>
                <a:spcPct val="90000"/>
              </a:lnSpc>
            </a:pPr>
            <a:endParaRPr lang="id-ID" altLang="en-US" sz="3200">
              <a:ea typeface="ＭＳ Ｐゴシック" panose="020B0600070205080204" pitchFamily="34" charset="-128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262AEFF-D57E-58E8-58D5-2CFD9F729CF0}"/>
              </a:ext>
            </a:extLst>
          </p:cNvPr>
          <p:cNvSpPr txBox="1">
            <a:spLocks/>
          </p:cNvSpPr>
          <p:nvPr/>
        </p:nvSpPr>
        <p:spPr bwMode="auto">
          <a:xfrm>
            <a:off x="533400" y="2589213"/>
            <a:ext cx="7999413" cy="19113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rIns="18288"/>
          <a:lstStyle>
            <a:lvl1pPr marL="444500" indent="-4445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2" charset="2"/>
              <a:buNone/>
            </a:pPr>
            <a:r>
              <a:rPr lang="en-US" altLang="en-US" sz="3200" b="0" i="1">
                <a:latin typeface="Constantia" panose="02030602050306030303" pitchFamily="18" charset="0"/>
              </a:rPr>
              <a:t> </a:t>
            </a:r>
            <a:r>
              <a:rPr lang="id-ID" altLang="en-US" sz="3200" b="0" i="1">
                <a:latin typeface="Constantia" panose="02030602050306030303" pitchFamily="18" charset="0"/>
              </a:rPr>
              <a:t>j. 	</a:t>
            </a:r>
            <a:r>
              <a:rPr lang="en-US" altLang="en-US" sz="3200" b="0" i="1">
                <a:latin typeface="Constantia" panose="02030602050306030303" pitchFamily="18" charset="0"/>
              </a:rPr>
              <a:t>Sumbangan dlm rangka </a:t>
            </a:r>
            <a:r>
              <a:rPr lang="en-US" altLang="en-US" sz="3200" i="1" u="sng">
                <a:latin typeface="Constantia" panose="02030602050306030303" pitchFamily="18" charset="0"/>
              </a:rPr>
              <a:t>Penelitian &amp; Pengembangan</a:t>
            </a:r>
            <a:r>
              <a:rPr lang="en-US" altLang="en-US" sz="3200" b="0" i="1">
                <a:latin typeface="Constantia" panose="02030602050306030303" pitchFamily="18" charset="0"/>
              </a:rPr>
              <a:t> yg dilakukan </a:t>
            </a:r>
            <a:r>
              <a:rPr lang="en-US" altLang="en-US" sz="3200" i="1" u="sng">
                <a:latin typeface="Constantia" panose="02030602050306030303" pitchFamily="18" charset="0"/>
              </a:rPr>
              <a:t>di Indonesia</a:t>
            </a:r>
            <a:r>
              <a:rPr lang="en-US" altLang="en-US" sz="3200" b="0" i="1">
                <a:latin typeface="Constantia" panose="02030602050306030303" pitchFamily="18" charset="0"/>
              </a:rPr>
              <a:t> yg ketentuannya diatur dg “PP”;</a:t>
            </a:r>
            <a:endParaRPr lang="id-ID" altLang="en-US" sz="3200" b="0">
              <a:latin typeface="Constantia" panose="02030602050306030303" pitchFamily="18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2" charset="2"/>
              <a:buNone/>
            </a:pPr>
            <a:r>
              <a:rPr lang="en-US" altLang="en-US" sz="3200" b="0" i="1">
                <a:latin typeface="Constantia" panose="02030602050306030303" pitchFamily="18" charset="0"/>
              </a:rPr>
              <a:t> </a:t>
            </a:r>
            <a:endParaRPr lang="id-ID" altLang="en-US" sz="3200" b="0">
              <a:latin typeface="Constantia" panose="02030602050306030303" pitchFamily="18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2" charset="2"/>
              <a:buNone/>
            </a:pPr>
            <a:endParaRPr lang="id-ID" altLang="en-US" sz="3200" b="0">
              <a:latin typeface="Constantia" panose="02030602050306030303" pitchFamily="18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2" charset="2"/>
              <a:buNone/>
            </a:pPr>
            <a:endParaRPr lang="id-ID" altLang="en-US" sz="3200" b="0">
              <a:latin typeface="Constantia" panose="02030602050306030303" pitchFamily="18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2" charset="2"/>
              <a:buNone/>
            </a:pPr>
            <a:endParaRPr lang="id-ID" altLang="en-US" sz="3200" b="0">
              <a:latin typeface="Constantia" panose="02030602050306030303" pitchFamily="18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2" charset="2"/>
              <a:buNone/>
            </a:pPr>
            <a:endParaRPr lang="id-ID" altLang="en-US" sz="3200" b="0">
              <a:latin typeface="Constantia" panose="02030602050306030303" pitchFamily="18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2" charset="2"/>
              <a:buNone/>
            </a:pPr>
            <a:endParaRPr lang="id-ID" altLang="en-US" sz="3200" b="0">
              <a:latin typeface="Constantia" panose="02030602050306030303" pitchFamily="18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59BBA25-D967-C834-7324-62AADF1B9FCC}"/>
              </a:ext>
            </a:extLst>
          </p:cNvPr>
          <p:cNvSpPr txBox="1">
            <a:spLocks/>
          </p:cNvSpPr>
          <p:nvPr/>
        </p:nvSpPr>
        <p:spPr bwMode="auto">
          <a:xfrm>
            <a:off x="533400" y="4572000"/>
            <a:ext cx="7999413" cy="1625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rIns="18288"/>
          <a:lstStyle>
            <a:lvl1pPr marL="444500" indent="-444500" eaLnBrk="0" hangingPunct="0">
              <a:tabLst>
                <a:tab pos="630238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630238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630238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630238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630238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2" charset="2"/>
              <a:buNone/>
            </a:pPr>
            <a:r>
              <a:rPr lang="en-US" altLang="en-US" sz="3200" b="0" i="1">
                <a:latin typeface="Constantia" panose="02030602050306030303" pitchFamily="18" charset="0"/>
              </a:rPr>
              <a:t> </a:t>
            </a:r>
            <a:r>
              <a:rPr lang="id-ID" altLang="en-US" sz="3200" b="0" i="1">
                <a:latin typeface="Constantia" panose="02030602050306030303" pitchFamily="18" charset="0"/>
              </a:rPr>
              <a:t>k. </a:t>
            </a:r>
            <a:r>
              <a:rPr lang="en-US" altLang="en-US" sz="3200" b="0" i="1">
                <a:latin typeface="Constantia" panose="02030602050306030303" pitchFamily="18" charset="0"/>
              </a:rPr>
              <a:t>	Biaya </a:t>
            </a:r>
            <a:r>
              <a:rPr lang="en-US" altLang="en-US" sz="3200" i="1" u="sng">
                <a:latin typeface="Constantia" panose="02030602050306030303" pitchFamily="18" charset="0"/>
              </a:rPr>
              <a:t>Pembangunan Infrastuktur </a:t>
            </a:r>
            <a:r>
              <a:rPr lang="en-US" altLang="en-US" sz="3200" i="1">
                <a:latin typeface="Constantia" panose="02030602050306030303" pitchFamily="18" charset="0"/>
              </a:rPr>
              <a:t>		</a:t>
            </a:r>
            <a:r>
              <a:rPr lang="en-US" altLang="en-US" sz="3200" i="1" u="sng">
                <a:latin typeface="Constantia" panose="02030602050306030303" pitchFamily="18" charset="0"/>
              </a:rPr>
              <a:t>Sosial</a:t>
            </a:r>
            <a:r>
              <a:rPr lang="en-US" altLang="en-US" sz="3200" b="0" i="1">
                <a:latin typeface="Constantia" panose="02030602050306030303" pitchFamily="18" charset="0"/>
              </a:rPr>
              <a:t>  yg ketentuannya diatur dg 	“PP” ;</a:t>
            </a:r>
            <a:endParaRPr lang="id-ID" altLang="en-US" sz="3200" b="0">
              <a:latin typeface="Constantia" panose="02030602050306030303" pitchFamily="18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2" charset="2"/>
              <a:buNone/>
            </a:pPr>
            <a:r>
              <a:rPr lang="en-US" altLang="en-US" sz="3200" b="0" i="1">
                <a:latin typeface="Constantia" panose="02030602050306030303" pitchFamily="18" charset="0"/>
              </a:rPr>
              <a:t> </a:t>
            </a:r>
            <a:endParaRPr lang="id-ID" altLang="en-US" sz="3200" b="0">
              <a:latin typeface="Constantia" panose="02030602050306030303" pitchFamily="18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2" charset="2"/>
              <a:buNone/>
            </a:pPr>
            <a:endParaRPr lang="id-ID" altLang="en-US" sz="3200" b="0">
              <a:latin typeface="Constantia" panose="02030602050306030303" pitchFamily="18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2" charset="2"/>
              <a:buNone/>
            </a:pPr>
            <a:endParaRPr lang="id-ID" altLang="en-US" sz="3200" b="0">
              <a:latin typeface="Constantia" panose="02030602050306030303" pitchFamily="18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2" charset="2"/>
              <a:buNone/>
            </a:pPr>
            <a:endParaRPr lang="id-ID" altLang="en-US" sz="3200" b="0">
              <a:latin typeface="Constantia" panose="02030602050306030303" pitchFamily="18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2" charset="2"/>
              <a:buNone/>
            </a:pPr>
            <a:endParaRPr lang="id-ID" altLang="en-US" sz="3200" b="0">
              <a:latin typeface="Constantia" panose="02030602050306030303" pitchFamily="18" charset="0"/>
            </a:endParaRPr>
          </a:p>
        </p:txBody>
      </p:sp>
      <p:sp>
        <p:nvSpPr>
          <p:cNvPr id="86021" name="Slide Number Placeholder 9">
            <a:extLst>
              <a:ext uri="{FF2B5EF4-FFF2-40B4-BE49-F238E27FC236}">
                <a16:creationId xmlns:a16="http://schemas.microsoft.com/office/drawing/2014/main" id="{C699EA76-0177-B97F-1CE6-AEDC9A5A9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382000" y="6492875"/>
            <a:ext cx="762000" cy="365125"/>
          </a:xfrm>
          <a:solidFill>
            <a:schemeClr val="bg1"/>
          </a:solidFill>
          <a:ln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BB51DAC6-4EA9-0446-9437-7867EDF37CBF}" type="slidenum">
              <a:rPr lang="id-ID" altLang="en-US" sz="1400">
                <a:solidFill>
                  <a:srgbClr val="045C75"/>
                </a:solidFill>
              </a:rPr>
              <a:pPr algn="ctr" eaLnBrk="1" hangingPunct="1"/>
              <a:t>25</a:t>
            </a:fld>
            <a:endParaRPr lang="id-ID" altLang="en-US" sz="1400">
              <a:solidFill>
                <a:srgbClr val="045C7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8" grpId="0" build="p" animBg="1"/>
      <p:bldP spid="9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6FD23-58B7-CBFE-8D3D-A8B9321013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44624"/>
            <a:ext cx="7851648" cy="482207"/>
          </a:xfrm>
          <a:solidFill>
            <a:srgbClr val="C00000"/>
          </a:solidFill>
          <a:ln>
            <a:solidFill>
              <a:schemeClr val="bg1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d-ID" sz="4000" dirty="0">
                <a:solidFill>
                  <a:schemeClr val="bg1"/>
                </a:solidFill>
              </a:rPr>
              <a:t>Biaya Fiskal (Pasal 6 ayat 1)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3BA82C-B542-74EA-455E-F6FE11A812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1017588"/>
            <a:ext cx="7854950" cy="1554162"/>
          </a:xfr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444500" marR="0" indent="-444500" algn="just" eaLnBrk="1" hangingPunct="1">
              <a:lnSpc>
                <a:spcPct val="90000"/>
              </a:lnSpc>
            </a:pPr>
            <a:r>
              <a:rPr lang="en-US" altLang="en-US" sz="3200" i="1">
                <a:ea typeface="ＭＳ Ｐゴシック" panose="020B0600070205080204" pitchFamily="34" charset="-128"/>
              </a:rPr>
              <a:t> </a:t>
            </a:r>
            <a:r>
              <a:rPr lang="id-ID" altLang="en-US" sz="3200" i="1">
                <a:ea typeface="ＭＳ Ｐゴシック" panose="020B0600070205080204" pitchFamily="34" charset="-128"/>
              </a:rPr>
              <a:t>l. 	</a:t>
            </a:r>
            <a:r>
              <a:rPr lang="en-US" altLang="en-US" sz="3200" i="1">
                <a:ea typeface="ＭＳ Ｐゴシック" panose="020B0600070205080204" pitchFamily="34" charset="-128"/>
              </a:rPr>
              <a:t>Sumbangan </a:t>
            </a:r>
            <a:r>
              <a:rPr lang="en-US" altLang="en-US" sz="3200" b="1" i="1" u="sng">
                <a:ea typeface="ＭＳ Ｐゴシック" panose="020B0600070205080204" pitchFamily="34" charset="-128"/>
              </a:rPr>
              <a:t>Fasilitas Pendidikan</a:t>
            </a:r>
            <a:r>
              <a:rPr lang="en-US" altLang="en-US" sz="3200" i="1">
                <a:ea typeface="ＭＳ Ｐゴシック" panose="020B0600070205080204" pitchFamily="34" charset="-128"/>
              </a:rPr>
              <a:t> yg ketentuannya diatur dg “PP” ; dan</a:t>
            </a:r>
            <a:endParaRPr lang="id-ID" altLang="en-US" sz="3200">
              <a:ea typeface="ＭＳ Ｐゴシック" panose="020B0600070205080204" pitchFamily="34" charset="-128"/>
            </a:endParaRPr>
          </a:p>
          <a:p>
            <a:pPr marL="444500" marR="0" indent="-444500" algn="just" eaLnBrk="1" hangingPunct="1">
              <a:lnSpc>
                <a:spcPct val="90000"/>
              </a:lnSpc>
            </a:pPr>
            <a:r>
              <a:rPr lang="en-US" altLang="en-US" sz="3200" i="1">
                <a:ea typeface="ＭＳ Ｐゴシック" panose="020B0600070205080204" pitchFamily="34" charset="-128"/>
              </a:rPr>
              <a:t> </a:t>
            </a:r>
            <a:endParaRPr lang="id-ID" altLang="en-US" sz="3200">
              <a:ea typeface="ＭＳ Ｐゴシック" panose="020B0600070205080204" pitchFamily="34" charset="-128"/>
            </a:endParaRPr>
          </a:p>
          <a:p>
            <a:pPr marL="444500" marR="0" indent="-444500" algn="just" eaLnBrk="1" hangingPunct="1">
              <a:lnSpc>
                <a:spcPct val="90000"/>
              </a:lnSpc>
            </a:pPr>
            <a:endParaRPr lang="id-ID" altLang="en-US" sz="3200">
              <a:ea typeface="ＭＳ Ｐゴシック" panose="020B0600070205080204" pitchFamily="34" charset="-128"/>
            </a:endParaRPr>
          </a:p>
          <a:p>
            <a:pPr marL="444500" marR="0" indent="-444500" algn="just" eaLnBrk="1" hangingPunct="1">
              <a:lnSpc>
                <a:spcPct val="90000"/>
              </a:lnSpc>
            </a:pPr>
            <a:endParaRPr lang="id-ID" altLang="en-US" sz="3200">
              <a:ea typeface="ＭＳ Ｐゴシック" panose="020B0600070205080204" pitchFamily="34" charset="-128"/>
            </a:endParaRPr>
          </a:p>
          <a:p>
            <a:pPr marL="444500" marR="0" indent="-444500" algn="just" eaLnBrk="1" hangingPunct="1">
              <a:lnSpc>
                <a:spcPct val="90000"/>
              </a:lnSpc>
            </a:pPr>
            <a:endParaRPr lang="id-ID" altLang="en-US" sz="3200">
              <a:ea typeface="ＭＳ Ｐゴシック" panose="020B0600070205080204" pitchFamily="34" charset="-128"/>
            </a:endParaRPr>
          </a:p>
          <a:p>
            <a:pPr marL="444500" marR="0" indent="-444500" algn="just" eaLnBrk="1" hangingPunct="1">
              <a:lnSpc>
                <a:spcPct val="90000"/>
              </a:lnSpc>
            </a:pPr>
            <a:endParaRPr lang="id-ID" altLang="en-US" sz="3200">
              <a:ea typeface="ＭＳ Ｐゴシック" panose="020B0600070205080204" pitchFamily="34" charset="-128"/>
            </a:endParaRPr>
          </a:p>
          <a:p>
            <a:pPr marL="444500" marR="0" indent="-444500" algn="just" eaLnBrk="1" hangingPunct="1">
              <a:lnSpc>
                <a:spcPct val="90000"/>
              </a:lnSpc>
            </a:pPr>
            <a:endParaRPr lang="id-ID" altLang="en-US" sz="3200">
              <a:ea typeface="ＭＳ Ｐゴシック" panose="020B0600070205080204" pitchFamily="34" charset="-128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857EF50-B2C1-65BA-F271-8038B906ED28}"/>
              </a:ext>
            </a:extLst>
          </p:cNvPr>
          <p:cNvSpPr txBox="1">
            <a:spLocks/>
          </p:cNvSpPr>
          <p:nvPr/>
        </p:nvSpPr>
        <p:spPr bwMode="auto">
          <a:xfrm>
            <a:off x="533400" y="2857500"/>
            <a:ext cx="7854950" cy="14112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rIns="18288"/>
          <a:lstStyle>
            <a:lvl1pPr marL="444500" indent="-444500" eaLnBrk="0" hangingPunct="0">
              <a:tabLst>
                <a:tab pos="80327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80327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80327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80327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80327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327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327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327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327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2" charset="2"/>
              <a:buNone/>
            </a:pPr>
            <a:r>
              <a:rPr lang="en-US" altLang="en-US" sz="3200" b="0" i="1">
                <a:latin typeface="Constantia" panose="02030602050306030303" pitchFamily="18" charset="0"/>
              </a:rPr>
              <a:t> </a:t>
            </a:r>
            <a:r>
              <a:rPr lang="id-ID" altLang="en-US" sz="3200" b="0" i="1">
                <a:latin typeface="Constantia" panose="02030602050306030303" pitchFamily="18" charset="0"/>
              </a:rPr>
              <a:t>m.</a:t>
            </a:r>
            <a:r>
              <a:rPr lang="en-US" altLang="en-US" sz="3200" b="0" i="1">
                <a:latin typeface="Constantia" panose="02030602050306030303" pitchFamily="18" charset="0"/>
              </a:rPr>
              <a:t>	Sumbangan dalam rangka </a:t>
            </a:r>
            <a:r>
              <a:rPr lang="en-US" altLang="en-US" sz="3200" i="1" u="sng">
                <a:latin typeface="Constantia" panose="02030602050306030303" pitchFamily="18" charset="0"/>
              </a:rPr>
              <a:t>Pembinaan </a:t>
            </a:r>
            <a:r>
              <a:rPr lang="en-US" altLang="en-US" sz="3200" i="1">
                <a:latin typeface="Constantia" panose="02030602050306030303" pitchFamily="18" charset="0"/>
              </a:rPr>
              <a:t>	</a:t>
            </a:r>
            <a:r>
              <a:rPr lang="en-US" altLang="en-US" sz="3200" i="1" u="sng">
                <a:latin typeface="Constantia" panose="02030602050306030303" pitchFamily="18" charset="0"/>
              </a:rPr>
              <a:t>Olahraga</a:t>
            </a:r>
            <a:r>
              <a:rPr lang="en-US" altLang="en-US" sz="3200" b="0" i="1">
                <a:latin typeface="Constantia" panose="02030602050306030303" pitchFamily="18" charset="0"/>
              </a:rPr>
              <a:t> yg ketentuannya diatur 	dg 	“PP”</a:t>
            </a:r>
            <a:r>
              <a:rPr lang="en-US" altLang="ja-JP" sz="3200" b="0">
                <a:latin typeface="Constantia" panose="02030602050306030303" pitchFamily="18" charset="0"/>
              </a:rPr>
              <a:t>.</a:t>
            </a:r>
            <a:endParaRPr lang="id-ID" altLang="ja-JP" sz="3200" b="0">
              <a:latin typeface="Constantia" panose="02030602050306030303" pitchFamily="18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2" charset="2"/>
              <a:buNone/>
            </a:pPr>
            <a:endParaRPr lang="id-ID" altLang="en-US" sz="3200" b="0">
              <a:latin typeface="Constantia" panose="02030602050306030303" pitchFamily="18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2" charset="2"/>
              <a:buNone/>
            </a:pPr>
            <a:endParaRPr lang="id-ID" altLang="en-US" sz="3200" b="0">
              <a:latin typeface="Constantia" panose="02030602050306030303" pitchFamily="18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2" charset="2"/>
              <a:buNone/>
            </a:pPr>
            <a:endParaRPr lang="id-ID" altLang="en-US" sz="3200" b="0">
              <a:latin typeface="Constantia" panose="02030602050306030303" pitchFamily="18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2" charset="2"/>
              <a:buNone/>
            </a:pPr>
            <a:endParaRPr lang="id-ID" altLang="en-US" sz="3200" b="0">
              <a:latin typeface="Constantia" panose="02030602050306030303" pitchFamily="18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2" charset="2"/>
              <a:buNone/>
            </a:pPr>
            <a:endParaRPr lang="id-ID" altLang="en-US" sz="3200" b="0">
              <a:latin typeface="Constantia" panose="02030602050306030303" pitchFamily="18" charset="0"/>
            </a:endParaRPr>
          </a:p>
        </p:txBody>
      </p:sp>
      <p:sp>
        <p:nvSpPr>
          <p:cNvPr id="88068" name="Slide Number Placeholder 9">
            <a:extLst>
              <a:ext uri="{FF2B5EF4-FFF2-40B4-BE49-F238E27FC236}">
                <a16:creationId xmlns:a16="http://schemas.microsoft.com/office/drawing/2014/main" id="{5A98A1DB-3F3A-6F4C-E674-893ABABA9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382000" y="6492875"/>
            <a:ext cx="762000" cy="365125"/>
          </a:xfrm>
          <a:solidFill>
            <a:schemeClr val="bg1"/>
          </a:solidFill>
          <a:ln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76FE9C14-3D3F-7341-9AB4-5DB4E0E5F8CE}" type="slidenum">
              <a:rPr lang="id-ID" altLang="en-US" sz="1400">
                <a:solidFill>
                  <a:srgbClr val="045C75"/>
                </a:solidFill>
              </a:rPr>
              <a:pPr algn="ctr" eaLnBrk="1" hangingPunct="1"/>
              <a:t>26</a:t>
            </a:fld>
            <a:endParaRPr lang="id-ID" altLang="en-US" sz="1400">
              <a:solidFill>
                <a:srgbClr val="045C7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8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DFBC5-AAFB-5E42-1499-2D917967CC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267869"/>
            <a:ext cx="7851648" cy="482207"/>
          </a:xfrm>
          <a:solidFill>
            <a:srgbClr val="C00000"/>
          </a:solidFill>
          <a:ln>
            <a:solidFill>
              <a:schemeClr val="bg1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d-ID" sz="4000" dirty="0">
                <a:solidFill>
                  <a:schemeClr val="bg1"/>
                </a:solidFill>
              </a:rPr>
              <a:t>Kompensasi Rugi (Pasal 6 ayat 2)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114A55-604C-7342-4427-563F960E12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928688"/>
            <a:ext cx="7854950" cy="2554287"/>
          </a:xfr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R="0" algn="just" eaLnBrk="1" hangingPunct="1"/>
            <a:r>
              <a:rPr lang="en-US" altLang="en-US">
                <a:ea typeface="ＭＳ Ｐゴシック" panose="020B0600070205080204" pitchFamily="34" charset="-128"/>
              </a:rPr>
              <a:t>Apabila Ph. Bruto setelah pengurangan sebagaimana dimaksud dlm ayat (1) didapat kerugian, </a:t>
            </a:r>
            <a:r>
              <a:rPr lang="en-US" altLang="en-US" sz="3200" u="sng">
                <a:ea typeface="ＭＳ Ｐゴシック" panose="020B0600070205080204" pitchFamily="34" charset="-128"/>
              </a:rPr>
              <a:t>kerugian tersebut dikompensasikan</a:t>
            </a:r>
            <a:r>
              <a:rPr lang="en-US" altLang="en-US">
                <a:ea typeface="ＭＳ Ｐゴシック" panose="020B0600070205080204" pitchFamily="34" charset="-128"/>
              </a:rPr>
              <a:t> dg penghasilan mulai tahun pajak berikutnya berturut-turut s.d. 5 (lima) tahun.</a:t>
            </a:r>
            <a:endParaRPr lang="id-ID" altLang="en-US">
              <a:ea typeface="ＭＳ Ｐゴシック" panose="020B0600070205080204" pitchFamily="34" charset="-128"/>
            </a:endParaRPr>
          </a:p>
          <a:p>
            <a:pPr marR="0" algn="just" eaLnBrk="1" hangingPunct="1"/>
            <a:endParaRPr lang="id-ID" altLang="en-US">
              <a:ea typeface="ＭＳ Ｐゴシック" panose="020B0600070205080204" pitchFamily="34" charset="-128"/>
            </a:endParaRPr>
          </a:p>
          <a:p>
            <a:pPr marR="0" algn="just" eaLnBrk="1" hangingPunct="1"/>
            <a:endParaRPr lang="id-ID" altLang="en-US">
              <a:ea typeface="ＭＳ Ｐゴシック" panose="020B0600070205080204" pitchFamily="34" charset="-128"/>
            </a:endParaRPr>
          </a:p>
          <a:p>
            <a:pPr marR="0" algn="just" eaLnBrk="1" hangingPunct="1"/>
            <a:endParaRPr lang="id-ID" altLang="en-US">
              <a:ea typeface="ＭＳ Ｐゴシック" panose="020B0600070205080204" pitchFamily="34" charset="-128"/>
            </a:endParaRPr>
          </a:p>
        </p:txBody>
      </p:sp>
      <p:pic>
        <p:nvPicPr>
          <p:cNvPr id="90115" name="Picture 5" descr="Untung Rugi Pemegang Saham">
            <a:extLst>
              <a:ext uri="{FF2B5EF4-FFF2-40B4-BE49-F238E27FC236}">
                <a16:creationId xmlns:a16="http://schemas.microsoft.com/office/drawing/2014/main" id="{40F22FFB-4DD5-8EC7-F1FB-66A46258B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6338"/>
            <a:ext cx="3276600" cy="314166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16" name="Picture 7" descr="http://a0.twimg.com/profile_images/1503338193/Logo_5_Tahun_UI.png">
            <a:extLst>
              <a:ext uri="{FF2B5EF4-FFF2-40B4-BE49-F238E27FC236}">
                <a16:creationId xmlns:a16="http://schemas.microsoft.com/office/drawing/2014/main" id="{BE7124AF-EBC6-CBF5-B787-5E8660B63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3789363"/>
            <a:ext cx="3744913" cy="3068637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17" name="Picture 9" descr="http://www.indomigas.com/wp-content/uploads/2010/05/Harga-Minyak-Jatuh.jpg">
            <a:extLst>
              <a:ext uri="{FF2B5EF4-FFF2-40B4-BE49-F238E27FC236}">
                <a16:creationId xmlns:a16="http://schemas.microsoft.com/office/drawing/2014/main" id="{C0758CA1-57E2-5476-3221-9A4EA9133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573463"/>
            <a:ext cx="3059112" cy="3284537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8" name="Slide Number Placeholder 9">
            <a:extLst>
              <a:ext uri="{FF2B5EF4-FFF2-40B4-BE49-F238E27FC236}">
                <a16:creationId xmlns:a16="http://schemas.microsoft.com/office/drawing/2014/main" id="{767621D1-2B13-F5E9-CFE0-115A1BD5F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382000" y="6492875"/>
            <a:ext cx="762000" cy="365125"/>
          </a:xfrm>
          <a:solidFill>
            <a:schemeClr val="bg1"/>
          </a:solidFill>
          <a:ln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11EF4329-9FAD-C247-8E4A-1F5B50CE2744}" type="slidenum">
              <a:rPr lang="id-ID" altLang="en-US" sz="1400">
                <a:solidFill>
                  <a:srgbClr val="045C75"/>
                </a:solidFill>
              </a:rPr>
              <a:pPr algn="ctr" eaLnBrk="1" hangingPunct="1"/>
              <a:t>27</a:t>
            </a:fld>
            <a:endParaRPr lang="id-ID" altLang="en-US" sz="1400">
              <a:solidFill>
                <a:srgbClr val="045C7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6695CE47-D1AE-4470-CCC7-FFE8AF662F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214290"/>
            <a:ext cx="8229600" cy="708025"/>
          </a:xfrm>
          <a:solidFill>
            <a:srgbClr val="C00000"/>
          </a:solidFill>
          <a:ln>
            <a:solidFill>
              <a:schemeClr val="bg1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4600" dirty="0" err="1">
                <a:solidFill>
                  <a:schemeClr val="bg1"/>
                </a:solidFill>
              </a:rPr>
              <a:t>Koreksi</a:t>
            </a:r>
            <a:r>
              <a:rPr lang="en-US" sz="4600" dirty="0">
                <a:solidFill>
                  <a:schemeClr val="bg1"/>
                </a:solidFill>
              </a:rPr>
              <a:t> </a:t>
            </a:r>
            <a:r>
              <a:rPr lang="en-US" sz="4600" dirty="0" err="1">
                <a:solidFill>
                  <a:schemeClr val="bg1"/>
                </a:solidFill>
              </a:rPr>
              <a:t>Atas</a:t>
            </a:r>
            <a:r>
              <a:rPr lang="en-US" sz="4600" dirty="0">
                <a:solidFill>
                  <a:schemeClr val="bg1"/>
                </a:solidFill>
              </a:rPr>
              <a:t> </a:t>
            </a:r>
            <a:r>
              <a:rPr lang="en-US" sz="4600" dirty="0" err="1">
                <a:solidFill>
                  <a:schemeClr val="bg1"/>
                </a:solidFill>
              </a:rPr>
              <a:t>Biaya</a:t>
            </a:r>
            <a:r>
              <a:rPr lang="en-US" sz="4600" dirty="0">
                <a:solidFill>
                  <a:schemeClr val="bg1"/>
                </a:solidFill>
              </a:rPr>
              <a:t>/</a:t>
            </a:r>
            <a:r>
              <a:rPr lang="en-US" sz="4600" dirty="0" err="1">
                <a:solidFill>
                  <a:schemeClr val="bg1"/>
                </a:solidFill>
              </a:rPr>
              <a:t>Pengeluaran</a:t>
            </a:r>
            <a:r>
              <a:rPr lang="en-US" sz="4600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6CB8D854-F34D-6FEE-539F-12A8096920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8625" y="1214438"/>
            <a:ext cx="8286750" cy="4643437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marR="0" algn="just" eaLnBrk="1" hangingPunct="1">
              <a:lnSpc>
                <a:spcPct val="90000"/>
              </a:lnSpc>
              <a:buFont typeface="Wingdings 2" pitchFamily="18" charset="2"/>
              <a:buNone/>
              <a:tabLst>
                <a:tab pos="173038" algn="l"/>
              </a:tabLst>
              <a:defRPr/>
            </a:pPr>
            <a:r>
              <a:rPr lang="en-US" dirty="0">
                <a:ea typeface="+mn-ea"/>
                <a:cs typeface="+mn-cs"/>
              </a:rPr>
              <a:t>	</a:t>
            </a:r>
            <a:r>
              <a:rPr lang="en-US" dirty="0" err="1">
                <a:ea typeface="+mn-ea"/>
                <a:cs typeface="+mn-cs"/>
              </a:rPr>
              <a:t>Biaya</a:t>
            </a: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err="1">
                <a:ea typeface="+mn-ea"/>
                <a:cs typeface="+mn-cs"/>
              </a:rPr>
              <a:t>dikeluarkan</a:t>
            </a: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err="1">
                <a:ea typeface="+mn-ea"/>
                <a:cs typeface="+mn-cs"/>
              </a:rPr>
              <a:t>utk</a:t>
            </a: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err="1">
                <a:ea typeface="+mn-ea"/>
                <a:cs typeface="+mn-cs"/>
              </a:rPr>
              <a:t>mendapatkan</a:t>
            </a:r>
            <a:r>
              <a:rPr lang="en-US" dirty="0">
                <a:ea typeface="+mn-ea"/>
                <a:cs typeface="+mn-cs"/>
              </a:rPr>
              <a:t>, </a:t>
            </a:r>
            <a:r>
              <a:rPr lang="en-US" dirty="0" err="1">
                <a:ea typeface="+mn-ea"/>
                <a:cs typeface="+mn-cs"/>
              </a:rPr>
              <a:t>menagih</a:t>
            </a:r>
            <a:r>
              <a:rPr lang="en-US" dirty="0">
                <a:ea typeface="+mn-ea"/>
                <a:cs typeface="+mn-cs"/>
              </a:rPr>
              <a:t>, </a:t>
            </a:r>
            <a:r>
              <a:rPr lang="en-US" dirty="0" err="1">
                <a:ea typeface="+mn-ea"/>
                <a:cs typeface="+mn-cs"/>
              </a:rPr>
              <a:t>dan</a:t>
            </a:r>
            <a:r>
              <a:rPr lang="en-US" dirty="0">
                <a:ea typeface="+mn-ea"/>
                <a:cs typeface="+mn-cs"/>
              </a:rPr>
              <a:t> 	</a:t>
            </a:r>
            <a:r>
              <a:rPr lang="en-US" dirty="0" err="1">
                <a:ea typeface="+mn-ea"/>
                <a:cs typeface="+mn-cs"/>
              </a:rPr>
              <a:t>memelihara</a:t>
            </a: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err="1">
                <a:ea typeface="+mn-ea"/>
                <a:cs typeface="+mn-cs"/>
              </a:rPr>
              <a:t>penghasilan</a:t>
            </a: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err="1">
                <a:ea typeface="+mn-ea"/>
                <a:cs typeface="+mn-cs"/>
              </a:rPr>
              <a:t>yg</a:t>
            </a:r>
            <a:r>
              <a:rPr lang="en-US" dirty="0">
                <a:ea typeface="+mn-ea"/>
                <a:cs typeface="+mn-cs"/>
              </a:rPr>
              <a:t>:</a:t>
            </a:r>
          </a:p>
          <a:p>
            <a:pPr marL="457200" marR="0" indent="-457200" algn="just" eaLnBrk="1" hangingPunct="1">
              <a:lnSpc>
                <a:spcPct val="90000"/>
              </a:lnSpc>
              <a:buFont typeface="Wingdings 2" pitchFamily="18" charset="2"/>
              <a:buNone/>
              <a:tabLst>
                <a:tab pos="361950" algn="l"/>
                <a:tab pos="441325" algn="l"/>
              </a:tabLst>
              <a:defRPr/>
            </a:pPr>
            <a:r>
              <a:rPr lang="en-US" dirty="0">
                <a:ea typeface="+mn-ea"/>
                <a:cs typeface="+mn-cs"/>
              </a:rPr>
              <a:t>	</a:t>
            </a:r>
          </a:p>
          <a:p>
            <a:pPr marL="457200" marR="0" indent="-457200" algn="just" eaLnBrk="1" hangingPunct="1">
              <a:lnSpc>
                <a:spcPct val="90000"/>
              </a:lnSpc>
              <a:buFont typeface="Wingdings 2" pitchFamily="18" charset="2"/>
              <a:buNone/>
              <a:tabLst>
                <a:tab pos="361950" algn="l"/>
                <a:tab pos="441325" algn="l"/>
              </a:tabLst>
              <a:defRPr/>
            </a:pPr>
            <a:r>
              <a:rPr lang="en-US" dirty="0">
                <a:ea typeface="+mn-ea"/>
                <a:cs typeface="+mn-cs"/>
              </a:rPr>
              <a:t>	1.	</a:t>
            </a:r>
            <a:r>
              <a:rPr lang="en-US" dirty="0" err="1">
                <a:ea typeface="+mn-ea"/>
                <a:cs typeface="+mn-cs"/>
              </a:rPr>
              <a:t>Bukan</a:t>
            </a: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err="1">
                <a:ea typeface="+mn-ea"/>
                <a:cs typeface="+mn-cs"/>
              </a:rPr>
              <a:t>merupakan</a:t>
            </a: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err="1">
                <a:ea typeface="+mn-ea"/>
                <a:cs typeface="+mn-cs"/>
              </a:rPr>
              <a:t>objek</a:t>
            </a: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err="1">
                <a:ea typeface="+mn-ea"/>
                <a:cs typeface="+mn-cs"/>
              </a:rPr>
              <a:t>pajak</a:t>
            </a:r>
            <a:endParaRPr lang="en-US" dirty="0">
              <a:ea typeface="+mn-ea"/>
              <a:cs typeface="+mn-cs"/>
            </a:endParaRPr>
          </a:p>
          <a:p>
            <a:pPr marL="457200" marR="0" indent="-457200" algn="just" eaLnBrk="1" hangingPunct="1">
              <a:lnSpc>
                <a:spcPct val="90000"/>
              </a:lnSpc>
              <a:buFont typeface="Wingdings 2" pitchFamily="18" charset="2"/>
              <a:buNone/>
              <a:tabLst>
                <a:tab pos="361950" algn="l"/>
                <a:tab pos="441325" algn="l"/>
              </a:tabLst>
              <a:defRPr/>
            </a:pPr>
            <a:r>
              <a:rPr lang="en-US" dirty="0">
                <a:ea typeface="+mn-ea"/>
                <a:cs typeface="+mn-cs"/>
              </a:rPr>
              <a:t>	2.	</a:t>
            </a:r>
            <a:r>
              <a:rPr lang="en-US" dirty="0" err="1">
                <a:ea typeface="+mn-ea"/>
                <a:cs typeface="+mn-cs"/>
              </a:rPr>
              <a:t>Pengenaan</a:t>
            </a: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err="1">
                <a:ea typeface="+mn-ea"/>
                <a:cs typeface="+mn-cs"/>
              </a:rPr>
              <a:t>pajaknya</a:t>
            </a: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err="1">
                <a:ea typeface="+mn-ea"/>
                <a:cs typeface="+mn-cs"/>
              </a:rPr>
              <a:t>bersifat</a:t>
            </a:r>
            <a:r>
              <a:rPr lang="en-US" dirty="0">
                <a:ea typeface="+mn-ea"/>
                <a:cs typeface="+mn-cs"/>
              </a:rPr>
              <a:t> final</a:t>
            </a:r>
          </a:p>
          <a:p>
            <a:pPr marL="457200" marR="0" indent="-457200" algn="just" eaLnBrk="1" hangingPunct="1">
              <a:lnSpc>
                <a:spcPct val="90000"/>
              </a:lnSpc>
              <a:buFont typeface="Wingdings 2" pitchFamily="18" charset="2"/>
              <a:buNone/>
              <a:tabLst>
                <a:tab pos="361950" algn="l"/>
                <a:tab pos="441325" algn="l"/>
              </a:tabLst>
              <a:defRPr/>
            </a:pPr>
            <a:r>
              <a:rPr lang="en-US" dirty="0">
                <a:ea typeface="+mn-ea"/>
                <a:cs typeface="+mn-cs"/>
              </a:rPr>
              <a:t>	3.	</a:t>
            </a:r>
            <a:r>
              <a:rPr lang="en-US" dirty="0" err="1">
                <a:ea typeface="+mn-ea"/>
                <a:cs typeface="+mn-cs"/>
              </a:rPr>
              <a:t>Dikenakan</a:t>
            </a: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err="1">
                <a:ea typeface="+mn-ea"/>
                <a:cs typeface="+mn-cs"/>
              </a:rPr>
              <a:t>pajak</a:t>
            </a: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err="1">
                <a:ea typeface="+mn-ea"/>
                <a:cs typeface="+mn-cs"/>
              </a:rPr>
              <a:t>berdasarkan</a:t>
            </a:r>
            <a:r>
              <a:rPr lang="en-US" dirty="0">
                <a:ea typeface="+mn-ea"/>
                <a:cs typeface="+mn-cs"/>
              </a:rPr>
              <a:t> Norma 	</a:t>
            </a:r>
            <a:r>
              <a:rPr lang="en-US" dirty="0" err="1">
                <a:ea typeface="+mn-ea"/>
                <a:cs typeface="+mn-cs"/>
              </a:rPr>
              <a:t>Penghitungan</a:t>
            </a:r>
            <a:r>
              <a:rPr lang="en-US" dirty="0">
                <a:ea typeface="+mn-ea"/>
                <a:cs typeface="+mn-cs"/>
              </a:rPr>
              <a:t> 	</a:t>
            </a:r>
            <a:r>
              <a:rPr lang="en-US" dirty="0" err="1">
                <a:ea typeface="+mn-ea"/>
                <a:cs typeface="+mn-cs"/>
              </a:rPr>
              <a:t>Penghasilan</a:t>
            </a: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err="1">
                <a:ea typeface="+mn-ea"/>
                <a:cs typeface="+mn-cs"/>
              </a:rPr>
              <a:t>Neto</a:t>
            </a:r>
            <a:r>
              <a:rPr lang="en-US" dirty="0">
                <a:ea typeface="+mn-ea"/>
                <a:cs typeface="+mn-cs"/>
              </a:rPr>
              <a:t> &amp; Norma 	</a:t>
            </a:r>
            <a:r>
              <a:rPr lang="en-US" dirty="0" err="1">
                <a:ea typeface="+mn-ea"/>
                <a:cs typeface="+mn-cs"/>
              </a:rPr>
              <a:t>Penghitungan</a:t>
            </a: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err="1">
                <a:ea typeface="+mn-ea"/>
                <a:cs typeface="+mn-cs"/>
              </a:rPr>
              <a:t>Khusus</a:t>
            </a:r>
            <a:r>
              <a:rPr lang="en-US" dirty="0">
                <a:ea typeface="+mn-ea"/>
                <a:cs typeface="+mn-cs"/>
              </a:rPr>
              <a:t> 	</a:t>
            </a:r>
            <a:r>
              <a:rPr lang="en-US" i="1" dirty="0">
                <a:ea typeface="+mn-ea"/>
                <a:cs typeface="+mn-cs"/>
              </a:rPr>
              <a:t>(Deemed Profit)</a:t>
            </a:r>
          </a:p>
          <a:p>
            <a:pPr marL="457200" marR="0" indent="-457200" algn="just" eaLnBrk="1" hangingPunct="1">
              <a:lnSpc>
                <a:spcPct val="90000"/>
              </a:lnSpc>
              <a:buFont typeface="Wingdings 2" pitchFamily="18" charset="2"/>
              <a:buNone/>
              <a:tabLst>
                <a:tab pos="361950" algn="l"/>
                <a:tab pos="441325" algn="l"/>
              </a:tabLst>
              <a:defRPr/>
            </a:pPr>
            <a:r>
              <a:rPr lang="en-US" dirty="0">
                <a:ea typeface="+mn-ea"/>
                <a:cs typeface="+mn-cs"/>
              </a:rPr>
              <a:t>	4.	</a:t>
            </a:r>
            <a:r>
              <a:rPr lang="en-US" dirty="0" err="1">
                <a:ea typeface="+mn-ea"/>
                <a:cs typeface="+mn-cs"/>
              </a:rPr>
              <a:t>PPh</a:t>
            </a: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err="1">
                <a:ea typeface="+mn-ea"/>
                <a:cs typeface="+mn-cs"/>
              </a:rPr>
              <a:t>yg</a:t>
            </a: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err="1">
                <a:ea typeface="+mn-ea"/>
                <a:cs typeface="+mn-cs"/>
              </a:rPr>
              <a:t>ditanggung</a:t>
            </a: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err="1">
                <a:ea typeface="+mn-ea"/>
                <a:cs typeface="+mn-cs"/>
              </a:rPr>
              <a:t>oleh</a:t>
            </a: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err="1">
                <a:ea typeface="+mn-ea"/>
                <a:cs typeface="+mn-cs"/>
              </a:rPr>
              <a:t>pemberi</a:t>
            </a: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err="1">
                <a:ea typeface="+mn-ea"/>
                <a:cs typeface="+mn-cs"/>
              </a:rPr>
              <a:t>penghasilan</a:t>
            </a:r>
            <a:r>
              <a:rPr lang="en-US" dirty="0">
                <a:ea typeface="+mn-ea"/>
                <a:cs typeface="+mn-cs"/>
              </a:rPr>
              <a:t> </a:t>
            </a:r>
          </a:p>
          <a:p>
            <a:pPr marL="363538" marR="0" indent="-363538" algn="just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id-ID" dirty="0">
                <a:ea typeface="+mn-ea"/>
                <a:cs typeface="+mn-cs"/>
              </a:rPr>
              <a:t> 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92163" name="Slide Number Placeholder 9">
            <a:extLst>
              <a:ext uri="{FF2B5EF4-FFF2-40B4-BE49-F238E27FC236}">
                <a16:creationId xmlns:a16="http://schemas.microsoft.com/office/drawing/2014/main" id="{B79EA252-E029-0118-1A48-B4B2D72C8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382000" y="6492875"/>
            <a:ext cx="762000" cy="365125"/>
          </a:xfrm>
          <a:solidFill>
            <a:schemeClr val="bg1"/>
          </a:solidFill>
          <a:ln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0B889FAC-78A7-9043-A94E-97D0358950C8}" type="slidenum">
              <a:rPr lang="id-ID" altLang="en-US" sz="1400">
                <a:solidFill>
                  <a:srgbClr val="045C75"/>
                </a:solidFill>
              </a:rPr>
              <a:pPr algn="ctr" eaLnBrk="1" hangingPunct="1"/>
              <a:t>28</a:t>
            </a:fld>
            <a:endParaRPr lang="id-ID" altLang="en-US" sz="1400">
              <a:solidFill>
                <a:srgbClr val="045C75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756F0-5571-9CFE-C762-F67A0728CD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267869"/>
            <a:ext cx="7851648" cy="482207"/>
          </a:xfrm>
          <a:solidFill>
            <a:srgbClr val="C00000"/>
          </a:solidFill>
          <a:ln>
            <a:solidFill>
              <a:schemeClr val="bg1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d-ID" sz="4000" dirty="0">
                <a:solidFill>
                  <a:schemeClr val="bg1"/>
                </a:solidFill>
              </a:rPr>
              <a:t>Bukan Biaya Fiskal (Pasal 9 ayat 1)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3EED34-6B86-0A93-935E-0F0E881CB4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1017588"/>
            <a:ext cx="7854950" cy="5268912"/>
          </a:xfr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8163" lvl="1" indent="-538163" algn="just" eaLnBrk="1" hangingPunct="1"/>
            <a:r>
              <a:rPr lang="id-ID" altLang="en-US" sz="2600">
                <a:ea typeface="ＭＳ Ｐゴシック" panose="020B0600070205080204" pitchFamily="34" charset="-128"/>
              </a:rPr>
              <a:t>a. 	</a:t>
            </a:r>
            <a:r>
              <a:rPr lang="en-US" altLang="en-US" sz="3200" b="1" u="sng">
                <a:ea typeface="ＭＳ Ｐゴシック" panose="020B0600070205080204" pitchFamily="34" charset="-128"/>
              </a:rPr>
              <a:t>Pembagian Laba</a:t>
            </a:r>
            <a:r>
              <a:rPr lang="en-US" altLang="en-US" sz="2600">
                <a:ea typeface="ＭＳ Ｐゴシック" panose="020B0600070205080204" pitchFamily="34" charset="-128"/>
              </a:rPr>
              <a:t> dg nama &amp; dlm bentuk apapun seperti </a:t>
            </a:r>
            <a:r>
              <a:rPr lang="en-US" altLang="en-US" sz="3200" u="sng">
                <a:ea typeface="ＭＳ Ｐゴシック" panose="020B0600070205080204" pitchFamily="34" charset="-128"/>
              </a:rPr>
              <a:t>dividen</a:t>
            </a:r>
            <a:r>
              <a:rPr lang="en-US" altLang="en-US" sz="2600">
                <a:ea typeface="ＭＳ Ｐゴシック" panose="020B0600070205080204" pitchFamily="34" charset="-128"/>
              </a:rPr>
              <a:t>, termasuk dividen yg dibayarkan oleh perusahaan asuransi kepada pemegang polis, dan pembagian SHU koperasi;</a:t>
            </a:r>
            <a:endParaRPr lang="id-ID" altLang="en-US" sz="2600">
              <a:ea typeface="ＭＳ Ｐゴシック" panose="020B0600070205080204" pitchFamily="34" charset="-128"/>
            </a:endParaRPr>
          </a:p>
          <a:p>
            <a:pPr marL="538163" lvl="1" indent="-538163" algn="just" eaLnBrk="1" hangingPunct="1">
              <a:buFont typeface="Wingdings 2" pitchFamily="2" charset="2"/>
              <a:buAutoNum type="alphaLcPeriod"/>
            </a:pPr>
            <a:endParaRPr lang="id-ID" altLang="en-US" sz="2600">
              <a:ea typeface="ＭＳ Ｐゴシック" panose="020B0600070205080204" pitchFamily="34" charset="-128"/>
            </a:endParaRPr>
          </a:p>
          <a:p>
            <a:pPr marL="538163" marR="0" indent="-538163" algn="just" eaLnBrk="1" hangingPunct="1"/>
            <a:r>
              <a:rPr lang="id-ID" altLang="en-US">
                <a:ea typeface="ＭＳ Ｐゴシック" panose="020B0600070205080204" pitchFamily="34" charset="-128"/>
              </a:rPr>
              <a:t>b. </a:t>
            </a:r>
            <a:r>
              <a:rPr lang="en-US" altLang="en-US">
                <a:ea typeface="ＭＳ Ｐゴシック" panose="020B0600070205080204" pitchFamily="34" charset="-128"/>
              </a:rPr>
              <a:t>	biaya yg dibebankan / dikeluarkan </a:t>
            </a:r>
            <a:r>
              <a:rPr lang="en-US" altLang="en-US" sz="3200" b="1" u="sng">
                <a:ea typeface="ＭＳ Ｐゴシック" panose="020B0600070205080204" pitchFamily="34" charset="-128"/>
              </a:rPr>
              <a:t>utk kepentingan pribadi pemegang saham</a:t>
            </a:r>
            <a:r>
              <a:rPr lang="en-US" altLang="en-US">
                <a:ea typeface="ＭＳ Ｐゴシック" panose="020B0600070205080204" pitchFamily="34" charset="-128"/>
              </a:rPr>
              <a:t>, sekutu, atau anggota;</a:t>
            </a:r>
            <a:endParaRPr lang="id-ID" altLang="en-US">
              <a:ea typeface="ＭＳ Ｐゴシック" panose="020B0600070205080204" pitchFamily="34" charset="-128"/>
            </a:endParaRPr>
          </a:p>
          <a:p>
            <a:pPr marL="538163" marR="0" indent="-538163" algn="just" eaLnBrk="1" hangingPunct="1"/>
            <a:endParaRPr lang="id-ID" altLang="en-US">
              <a:ea typeface="ＭＳ Ｐゴシック" panose="020B0600070205080204" pitchFamily="34" charset="-128"/>
            </a:endParaRPr>
          </a:p>
          <a:p>
            <a:pPr marL="538163" marR="0" indent="-538163" algn="just" eaLnBrk="1" hangingPunct="1"/>
            <a:endParaRPr lang="id-ID" altLang="en-US">
              <a:ea typeface="ＭＳ Ｐゴシック" panose="020B0600070205080204" pitchFamily="34" charset="-128"/>
            </a:endParaRPr>
          </a:p>
          <a:p>
            <a:pPr marL="538163" marR="0" indent="-538163" algn="just" eaLnBrk="1" hangingPunct="1"/>
            <a:endParaRPr lang="id-ID" altLang="en-US">
              <a:ea typeface="ＭＳ Ｐゴシック" panose="020B0600070205080204" pitchFamily="34" charset="-128"/>
            </a:endParaRPr>
          </a:p>
          <a:p>
            <a:pPr marL="538163" marR="0" indent="-538163" algn="just" eaLnBrk="1" hangingPunct="1"/>
            <a:endParaRPr lang="id-ID" altLang="en-US">
              <a:ea typeface="ＭＳ Ｐゴシック" panose="020B0600070205080204" pitchFamily="34" charset="-128"/>
            </a:endParaRPr>
          </a:p>
          <a:p>
            <a:pPr marL="538163" marR="0" indent="-538163" algn="just" eaLnBrk="1" hangingPunct="1"/>
            <a:endParaRPr lang="id-ID" altLang="en-US">
              <a:ea typeface="ＭＳ Ｐゴシック" panose="020B0600070205080204" pitchFamily="34" charset="-128"/>
            </a:endParaRPr>
          </a:p>
        </p:txBody>
      </p:sp>
      <p:sp>
        <p:nvSpPr>
          <p:cNvPr id="94211" name="Slide Number Placeholder 9">
            <a:extLst>
              <a:ext uri="{FF2B5EF4-FFF2-40B4-BE49-F238E27FC236}">
                <a16:creationId xmlns:a16="http://schemas.microsoft.com/office/drawing/2014/main" id="{9BC19584-8A40-65FC-A6F1-D043D1DF8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382000" y="6492875"/>
            <a:ext cx="762000" cy="365125"/>
          </a:xfrm>
          <a:solidFill>
            <a:schemeClr val="bg1"/>
          </a:solidFill>
          <a:ln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F728032B-2F9E-B546-943F-0D154A0C719E}" type="slidenum">
              <a:rPr lang="id-ID" altLang="en-US" sz="1400">
                <a:solidFill>
                  <a:srgbClr val="045C75"/>
                </a:solidFill>
              </a:rPr>
              <a:pPr algn="ctr" eaLnBrk="1" hangingPunct="1"/>
              <a:t>29</a:t>
            </a:fld>
            <a:endParaRPr lang="id-ID" altLang="en-US" sz="1400">
              <a:solidFill>
                <a:srgbClr val="045C7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CCC4C4B7-736B-C1C8-0D60-F47F2F770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" y="-26988"/>
            <a:ext cx="4978400" cy="792163"/>
          </a:xfrm>
          <a:solidFill>
            <a:schemeClr val="tx1">
              <a:lumMod val="75000"/>
              <a:lumOff val="25000"/>
            </a:schemeClr>
          </a:solidFill>
          <a:ln w="38100">
            <a:solidFill>
              <a:schemeClr val="bg1"/>
            </a:solidFill>
          </a:ln>
        </p:spPr>
        <p:txBody>
          <a:bodyPr/>
          <a:lstStyle/>
          <a:p>
            <a:pPr>
              <a:defRPr/>
            </a:pPr>
            <a:r>
              <a:rPr lang="id-ID" b="1" dirty="0">
                <a:solidFill>
                  <a:schemeClr val="bg1"/>
                </a:solidFill>
                <a:ea typeface="+mj-ea"/>
                <a:cs typeface="+mj-cs"/>
              </a:rPr>
              <a:t>           </a:t>
            </a:r>
            <a:r>
              <a:rPr lang="en-US" sz="5400" b="1" dirty="0">
                <a:solidFill>
                  <a:schemeClr val="bg1"/>
                </a:solidFill>
                <a:ea typeface="+mj-ea"/>
                <a:cs typeface="+mj-cs"/>
              </a:rPr>
              <a:t>BADAN</a:t>
            </a:r>
            <a:endParaRPr lang="en-US" sz="5400" dirty="0">
              <a:ea typeface="+mj-ea"/>
              <a:cs typeface="+mj-cs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F1E3F0A-89C8-DB75-3D42-AA22DF97BE7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2875" y="1009650"/>
          <a:ext cx="8245475" cy="5634038"/>
        </p:xfrm>
        <a:graphic>
          <a:graphicData uri="http://schemas.openxmlformats.org/drawingml/2006/table">
            <a:tbl>
              <a:tblPr/>
              <a:tblGrid>
                <a:gridCol w="8245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340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Badan adalah sekumpulan orang dan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/atau modal yang merupakan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kesatuan </a:t>
                      </a:r>
                      <a:r>
                        <a:rPr kumimoji="0" lang="id-ID" sz="20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baik yang melakukan usaha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maupun yang tidak melakukan usaha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yang meliputi: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>
                          <a:tab pos="403225" algn="l"/>
                          <a:tab pos="569913" algn="l"/>
                        </a:tabLst>
                      </a:pPr>
                      <a:r>
                        <a:rPr kumimoji="0" lang="id-ID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		</a:t>
                      </a:r>
                      <a:r>
                        <a:rPr kumimoji="0" lang="id-ID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Perseroan Terbatas (PT),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>
                          <a:tab pos="569913" algn="l"/>
                        </a:tabLst>
                      </a:pPr>
                      <a:r>
                        <a:rPr kumimoji="0" lang="id-ID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	Perseroan Komanditer (CV),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>
                          <a:tab pos="511175" algn="l"/>
                          <a:tab pos="569913" algn="l"/>
                        </a:tabLst>
                      </a:pPr>
                      <a:r>
                        <a:rPr kumimoji="0" lang="id-ID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	</a:t>
                      </a: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	</a:t>
                      </a:r>
                      <a:r>
                        <a:rPr kumimoji="0" lang="id-ID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Perseroan Lainnya,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>
                          <a:tab pos="569913" algn="l"/>
                        </a:tabLst>
                      </a:pPr>
                      <a:r>
                        <a:rPr kumimoji="0" lang="id-ID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	Badan Usaha Milik Negara (BUMN),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>
                          <a:tab pos="569913" algn="l"/>
                        </a:tabLst>
                      </a:pPr>
                      <a:r>
                        <a:rPr kumimoji="0" lang="id-ID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	Badan Usaha Milik Daerah (BUMD),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>
                          <a:tab pos="569913" algn="l"/>
                        </a:tabLst>
                      </a:pPr>
                      <a:r>
                        <a:rPr kumimoji="0" lang="id-ID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	Firma, Kongsi, Koperasi, Dana Pensiun,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>
                          <a:tab pos="569913" algn="l"/>
                        </a:tabLst>
                      </a:pPr>
                      <a:r>
                        <a:rPr kumimoji="0" lang="id-ID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	Persekutuan, Perkumpulan,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>
                          <a:tab pos="569913" algn="l"/>
                        </a:tabLst>
                      </a:pPr>
                      <a:r>
                        <a:rPr kumimoji="0" lang="id-ID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	Yayasan,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>
                          <a:tab pos="569913" algn="l"/>
                        </a:tabLst>
                      </a:pPr>
                      <a:r>
                        <a:rPr kumimoji="0" lang="id-ID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	Organisasi Massa, Organisasi Sosial Politik, atau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>
                          <a:tab pos="569913" algn="l"/>
                        </a:tabLst>
                      </a:pPr>
                      <a:r>
                        <a:rPr kumimoji="0" lang="id-ID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	Organisasi Lainnya,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>
                          <a:tab pos="569913" algn="l"/>
                        </a:tabLst>
                      </a:pPr>
                      <a:r>
                        <a:rPr kumimoji="0" lang="id-ID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	Lembaga &amp; Bentuk Badan Lainnya Termasuk Kontrak 	Investasi Kolektif &amp; Bentuk Usaha Tetap (BUT)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47625" marR="47625" marT="47630" marB="476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7352" name="AutoShape 7" descr="http://1.bp.blogspot.com/-njicrNOM7Ms/UDzQVHgGk3I/AAAAAAAAC78/Ldyq_IuhE-A/s320/bpd-aceh.jpg">
            <a:extLst>
              <a:ext uri="{FF2B5EF4-FFF2-40B4-BE49-F238E27FC236}">
                <a16:creationId xmlns:a16="http://schemas.microsoft.com/office/drawing/2014/main" id="{9B6191BB-5130-CAF6-C4BD-C93B31F209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57353" name="AutoShape 9" descr="http://1.bp.blogspot.com/-njicrNOM7Ms/UDzQVHgGk3I/AAAAAAAAC78/Ldyq_IuhE-A/s320/bpd-aceh.jpg">
            <a:extLst>
              <a:ext uri="{FF2B5EF4-FFF2-40B4-BE49-F238E27FC236}">
                <a16:creationId xmlns:a16="http://schemas.microsoft.com/office/drawing/2014/main" id="{98393952-0320-0424-A59F-CC306C80282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57354" name="AutoShape 11" descr="http://1.bp.blogspot.com/-njicrNOM7Ms/UDzQVHgGk3I/AAAAAAAAC78/Ldyq_IuhE-A/s320/bpd-aceh.jpg">
            <a:extLst>
              <a:ext uri="{FF2B5EF4-FFF2-40B4-BE49-F238E27FC236}">
                <a16:creationId xmlns:a16="http://schemas.microsoft.com/office/drawing/2014/main" id="{01CF97D2-1FD1-EDCF-18C0-9BBADBC26AD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57355" name="AutoShape 13" descr="http://1.bp.blogspot.com/-njicrNOM7Ms/UDzQVHgGk3I/AAAAAAAAC78/Ldyq_IuhE-A/s320/bpd-aceh.jpg">
            <a:extLst>
              <a:ext uri="{FF2B5EF4-FFF2-40B4-BE49-F238E27FC236}">
                <a16:creationId xmlns:a16="http://schemas.microsoft.com/office/drawing/2014/main" id="{F57BBAD1-8E95-1BA7-6851-2CE0F330216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57356" name="AutoShape 16" descr="data:image/jpeg;base64,/9j/4AAQSkZJRgABAQAAAQABAAD/2wCEAAkGBxQTEhUUEhQWFhQWGBUYFhcYFRcUGBUXFRQXFxgYFxQYHCggGBolHBQVITEhJSkrLi4uFx8zODMsNygtLisBCgoKDg0OGxAQGywkICQsLCwvLCw0LCwvLCwsLCwsLCwsLCwsLCwsLCwsLCwsLCwsLCwsLCwsLCwsLCwsLCwsLP/AABEIAJ0BQQMBIgACEQEDEQH/xAAcAAAABwEBAAAAAAAAAAAAAAAAAQIDBAUGBwj/xABMEAACAQIEAwQFCgIGCAUFAAABAhEAAwQSITEFQVEGEyJhMnGBkaEHFCNCUpKxwdHwYuEVJDNTgvEWVHKDk7Kz0kNEY6LTFzRzhML/xAAaAQADAQEBAQAAAAAAAAAAAAAAAQIDBAUG/8QAKREAAgICAgEEAgICAwAAAAAAAAECEQMSITFRBBNBYSJxFOGRoQUjMv/aAAwDAQACEQMRAD8AUBSoowtKAr6U+UERRxSoowKCQgKMCjijApAAClCiApQFAAo6EUIpAChRxQigAitEVpdAigBuKOKVFCKYhMUcUqKEUAEBQilRQigAooRSooRSAIChFKAoRQMKKEUrLVjg+H83HqH6/pWeTJGCtmmPFLI6iR8NgSwnYcvOm72FZdxp15VfgURWuL+XK7+D0H6KGtfPkzkUIq6v4BT5Hy/Sq7EYUpvt1/lXTDPGZx5fTThz2iPFHFHFHFbGAiKEUuKAFACYo1Wl5KesJrSbKSsGQRS8PY6j1VMw9pTpHtqfawC6a1zyy1wdUMLlyQkw+UA1OwwSZIn8KeXCgbfjSWsfsVzudnXHHqS/na0KgfN/KhUaRNd5GKy0YWnsooilerZ4tDMUYFOZaGWnZAiKMCl5aMLRYCQKOKUFo4pWAiKOKXFCKLARFHFLihFACIo4pUUcUCG4o4pcUIosBEUcUuKEUWAiKOKXFCKVgIijilxQiiwEAfv4UeWjQae/8TVZx/jIw6kLBvRKg6hQSBmb36DnFZ5MigrZtjxSyS1RpeHYQekd/wAKsKoOwt1mwVtmJZi10k7knvX1q9zHp7zXlzm5u2ezjxqEdUKIoRTN67lBLMqgAkk6QBuSSdvOod/i+HUW2e+uW6YttmGVz/Cy6fGpsssiKjcS4Yz2xcScykiJ0YQCQR189x7wWOD8QtYm0L1mWQkhWZWWYMSA2sTTfaPtemBtDvA2ViYypmJOmkzlHLeN6Wzjyh6KX4tEG20ifeDuDzB86WBVXwDtLZ4gzGwCl5dWtPlBup9tIMSJ1+OhkW4FenhzLIvs8j1Ppnil9Bd2aGSn7TxU20qHQ1blRlGCkVqoeVP22NWg4cORFOLwwjY1k80TePp5kC255in+9ip9vCGdRpTjYGayeSJ0xwyohW8UafS95Uu5gfKm+5iouL6LSmux/PQpmD0oUqNNmY0LRgUsCjy16VniCRR5aVlo4oEIy0eWnIoZaLARloZacihFFgIihFLijiixDcUIpyKEUAN5aEU5FCKLChEUIpcUcUWIbijilxRxRY6G4o4pUUi8zD0ELsdgIHvLEAVMpJK2OMHJ0g6ouLdpbdsEWouP6/CPWefs99O4vs/jsTOZktJ9jMT13IGvLy9VVOP4JbwTIbtwXbhPgtBYWZAzOZ1UTtGpgda8/J6yT4h/k9rB/wAdjgtszv6QMPxm5hsNNzxXbjO9oMSSFYyXcHZZPhHP1a1ncXdLPeJJJMkk7n6Vf0im8Tfa4M7sWdmYknc6J8NIihcaGve3/rJXO5N8NnQoxTbSqzqvyej+oWf97/13rH8dxWLfGXcOvfnNisO1uA+RbKqS/iGgWSJFbPsIMuAsTzDnpobjkfA1eZx+9aARy/tx2axmIxzvYQ5HtW7TNIAKmcw1OwgVe3OyT3eFW8JcCi8qLBOoRwZmR5SPbW0zeR91Fr0+NIdsicLwQs2LdoRCIq6baAA03x7gi4qwUYczHtAqcQfKpVm6oUhjrP5Cm+hR7POvE+A4nA4lWsB8ysDbZAWYEa7Aa/ntW07DY7EYjEYi/eD5Yyvb8YW28pJW222gnTUT6p6NxDh6XgGUgwdxBgyND0Pl51wPGcZxlq6t8X7kghspckLuMpt6DKYYbawZrNNwlaNZRWSLizuXcSJGoO1AWyKy3Zj5RExGIsWRZVVuj6VixHcuquzBRGqnICCT9Y9DXT1wamu9epTR5kvRNPsr8AQR51aWLRHPSm14eBqtSEUjnNYzkn0dOKDiuRYFLAoKwo5rE6EJZKZe1UmkstCYNEXuaFP5KOq2Fqc6n9/50oGl5P3/AJ0ZT1V69nzwkCjC0eT97/jQjz/L8aLFQIo4o4NHP7/zpWFBRQilD9/50oCiwoby0cUvLQinYUIy0WWnMtCKLChGWiVas8Hw7MhdmyqATJ2AG5J6b1e8M4VZ7tdA8gHNvIIkR5VhP1EIcHVi9HkyK+kZHLQitxi+E27ixABAhSBt+tZ3G8EuWzoMw6j8xSx+pjL6DN6LJj5XK+ipy0IqevDLh+qRPWm8RgnT0ljz3HvrX3IvizneKaVtEXLT+BHjHt/A0nuz0pvE4rubdy7E5Edo2nKpMTSyP8H+isK/7I/tCeOdoRhreutxmKoo5+IiSeQG5rlWIxr3bi3LhLMzkk/c0HQCnsbjnvXc9wyzNanoPCdAOQEmo2BwzXDaVAWYs8Ab/VH5V5R7ox9RY1Mv5yYQbVseF8AWyWu4rUsTks9RnzAv7QNPf0qVwngq4RQWAu4nUjmtosANOp0Gv4c6Xj3aYW2ZbZF2/wDWY6oh8/tMPsjQc+lJuhpbHUuEXC1lWIAJB05DxGpcVTdi7rNgcOzkszJJJ3JLE1dVRIVCgTScw6j30CA1Z3txwRsTYhGZSJnKxWRGxjf21oSw/YNSbayp9f5Ck1aKi6Z514LxnF8Jv6aoY7y2Z7u5+jaaMNfWNK6Bxbhljilk43AR3+ULctGJPjDMrLsGjPrs2bfnWr4x2dt3GDZVzDqAa44va7E4a613DLZtgn6RVtKM8MRlufWImdQR10NZ9cM2/wDXKJHE+KPw/EE4exYVkVVdijEnMquysuYAA5hqBPnXR+zXyiWb93D2Lat9MIEkfQsqsWRiTqPDKkcmHqFBjcNh+M4c4rCALi0Vu9sEjxMVAAb7Q8C5X2IEGDtkr3Ef6OxINvDW/CEF0MX8WZVYjLMKYcjNBIn3tPUTSkq+T0hbcjenZrG9g+2qY97lu3aZUtojB3cMzZjBDKB4SD5mtoFFaWjNJrgQBSgppQSlAUrGkEBSqFCkUCKFCaFIZgbduTUg4eB4gR0NHYXXTlVomHa4BmGVd53J9XSvSnkpnjYsSkvspXtgbH4RSQta3DcLthCpUGeZ1PsNOWeDWh9UEjmdZrP+VFGn8Cb8GOyCjyVv0wyD6o9wqr4nwMO2a3AJ3EaH1RtRH1UW6fAT9BOKuLsynd+r3UO7/e/41NxGEZGKsNR01ojhm1OVoG+h0rfdHH7cuqIOX96/5UYB9fx/SpGWiKVVk0Meym797KCQrOY0VQCT8al5KmcIwue5vsjRt1UVGSbjFtGmCClkSZzbj3EMbeGR7d23aG1sI4U/7Zjx+3Tyqb2P7V3sGAl0M1j7JnNb80nl/D7o59RPD38j7Ypl8A3NfgPy1rymm3dn0KypR014JOC4ylxQ6EMp2YberqD5Hapy4pSKy9x0V3S3cQlD41VhKMQNHHIx8KfsY8jcTXQsVxtHE/UqMnFls2JANHZvrcXxAVS4nEhuXr/ZpNrEQIHX1/hV+zx9mT9T+X0XFvDKBEacvKsx24Krhr8D/wANtfXpVqOInyqp49hhfs3EZsgYAFomBmBMDmYFGkkm2Huwk0o+TlfCuF3L9zKgnKyZmOiqFXUseVbfg+AWwnd2PE2z3iNTrqF6L+9ar+KcTsYW3l9BDqtsf2l5vtOenmdB7hS8Px04fh7Yu8AGuEm3bGgCzltqDzLekW6HyArl28HZXkusZwMXLTIXdSw9JTBHt6VynD9mcR39ywqS1swzejbURIZnOgBBnrUbC9uMYl8XjdLCZa3shWfRC8tOe/rrcfKPfa5YsXbdw/N7o1UaBiyhkLRvoG0PQUJJob2i/wBm97M4YJhLCBw4VFAdD4W81PMVZd2Kq+xw/qOG/wDw2v8AlFXEVRIgWx0o4pVFTEJaqLtVxe7hree1b7wnkXKgRzMAzV61FdwwdCGEifypNcDXZzPs18rQL93xC2LYJ8N22rQoOozqSWI/iHXapHa7sRZvscTw90Nx1LC0rpkvT4s1sbAnXT0T5azM412Bs3HzZAeo1G08xrzrEcP7Urw66xsYbNbDGBcvMwSSVYIMs2ySp1lpPXas7+Ga98xGuI425w/EBsNZtW7qIAWytmbNbt3G8GbKfTiMs6H2aXD3cPxq3nt5bPELYGe2fRurmXMRPpAhYndZg6Qat+KX+H8UsJdS4Ld4+BSQcyXLilQlwLvrsZ5CDyrC9qUxWCxFsW27u4qjIyqoJ0TORdIkjM0bxpFHX6Dv9neez/ZvDYSWsWlRnC52GhaNp5VczWN7AdqrmLtZcRZe1fQDMchFq4OTW32k815VrM1aJeCLofzUJpoGgXoodjhNFmpo3KQblGoth+aFRu9oU9Q2KLEcPZNdx1H5ipmAuEKBrVm5BG+lQnULoK09zZUznWFY5XEl27mlSLN7rVWh5CpdteprJo6IyLNbo61hu2nay5YxKWrOIS34QWVrLXSxYmNQIAgda05MVxTt9is3Er/PKuX7uHn8TU6j3a6NMnykXB4muq4BA8OEK7ydzfHTpUpvlRBi2bGbNl1JyCGAbUZm2BrltuSggEyzTAJ2Ven+0amrw+8XJW1cMKw0tuZK2co5cyKaQnJvs1+K+Utrisfm1sZSoHiJPiB5wPs1W4rtvfyqVt2VkE6hzEMw+3/DVNheAYo2yBh7slkOtthsH11HmKkP2UxjZQLDABQDJQbszHdv4qtSkjNwi3bRObtdiTdZcyhQX2RZ8IJ3IPStR8lnGL169iDednCW0gQoHjY6jKo+zWSXsnijcdiqKD3sZrtv6ysAdGPUVuPkr4I+F+ctea2c/cgZGzxl7yZ009Ie6pbZUIpPg3QxidT900ZxCEQGGvXT8aV3yH6y0DlOxU6jaOtQaGVxGGVbt0qsF7jO38TEASfYo91Jy0LS3JfvrhuMblwgkKMiFzktiBsqwJMkmacy16MH+KPGyq5vmxvLQKfvSnMtFFVZnqxAT96ineJ4VRazKfSMRppqOdGqT094H40nFKcsCDqNN+Y1rLLJNcM6cEWpco5DxrgV3FcQvraXRWtqznRLc20AluuugGpmmvlRxAa7awqSLdlBoOsZV5clB+/Ww/orFvxBblwf1W07NbGZFWQhyt3amSxeNWE1luOfJ/j8Ribt4G0A7ErNwzlHhWYU6wBXE0elGXPLMVZ4YD199dFweEe/wfuUUvctXAEE6/2gbc9FuEeoVnuLfJrxOwmfuWurAIaw3e6Hrb9P/wBtT+wveDBcRtHvEdVzCc1tgxtv7Qfox76I9lZOrOs9nbDW8LYtsPElq2rQZAKoAdRvqKsfdVf2Xt/1PDD/ANCz/wBNatcn7/yqjMag+VFkPWnGWkFaAElfM0m/xO1ZQm8you+ZmCj3mjYH9/51Wcd4QMRbhuR093qpPrgFVjvDO0WExJK2L6OwkFZ1nyJ0b2edYvth8nclruD9LK30ROpJuG5Ksxg6sfCfLXlVDjPk8a3dDWna3EQyiYIJJJ115e6rnhPb4YSbWMu/OFXRLlu0weRIIuZoXQqw0JP4VG3wzXX5iZXiV25gbyNZs2kuqglijSSVDkFJCaQfSHKtlwvtIvE1t4bFYXJebMCT4YBXKblnMp+0ARMiRvyueIDAcRsq/eJ4pVHzZHDMpXLB9I+I+Eg1gu3XZa/ZCQzmwqwWUsBIEklZhZjnzO9OmugtPhnbMIMiKs+iqj3ACpIuVi+xeGx1uyvzq4l20VXu31F4SNn5MIjWZ9daLvTXVFbKzilPR0Wfe0g3agd4edDvjT9sn3iabtNtcpOGss+23U0jG22txm2JABAJEnYbaUqV0O5NXXAvvKFRu9/cUKrUn3Bxbvro+96ip1nDLzG9NYnCgaqSTWOys6tJUMd7zpQu+dIQk+GlGwQYOlPgj8vgUXJrnfb/AI9cwj2zayTd7wnMo0yZRuIP1uZrcYzFpaUtcYIogZjoNTArmnb7tMRetrhr4y5CWK5WBLMYhiDyXl1rPI0io22Odl+OY3Gm4Bet2wgTUW3ec2bTS6sejWuwVi4o+lutcPlNtR/hzE/GslwviV9MBdxN26WZiO7Bg5QCBOURuSdOgFZp+2WM/vUH+7b83pKqG7b4Otd2Ok+sk/nVdieDB2J728oP1VcBR6pUn41zB+1mOO1+PVaU/wDMxrQdlOM4hrOMuX7pud3bUr4ESCRcJgrv6I3pqn8CakldmpPZm0d3xB//AGbw+CsKtuDYcYVWWwWAcgtmdrpJAga3SSPUK40eO4on/wC5ufctafCm24tiSdcTd9mQfgtFrwPWXk7o/EG5uP8A2im2xZB9OP8AFFcNOJxDf+ZxA6/SsPgo/cVe9qeOnEundO9tVWPDdZSW10aP0/lDyxjwxaPydROJB3cH/FNGLw6/nXCWLn0rt723nM0y2FDaNLet2P51e7D20d6OKQbmPYf0o7+LRIzMBO0zXA/6NtzGQa+bc/8AFW5+ViGeyhAICs0EbGYmQRRsw0V0bt+NYcb3rY9bAfiaZftPhBviLQ/3tv8A7q4gMKg+ovuP604mHX7K/dG3tpbMrRHZj2xwQ/8AMWv+Ih/Bqk8M7QYfEOUs3FdgpYga6AgT8RXFlsD7K/cXb3VsfkwT+sXSIjutIAG7r0A6UJuxOKSO32uJ2lYWmcBwiHLOsEaGBryp3E4OzfUh1W4rAqdjoRBGYajc1hu2nA8Pfv5rtpS4RAHDPbcALsHtsCdzoQaorfC8TZj5tjcRbjULeCYtAOmY5HX2A1nZub65hUskW7eiIqqoktCqoAEnU6daMv8AvWslgO0ziy74gi66XO7Y21dQWA3h/ENhv7q0djGBrYuQygqGgjxCeRUT4vKq3XRlQ+X/AHrSC/kfdRWcUj+iwPqOvMbew+404apOwGi/kfdT9lZU+v8AKmmqt41jr1pZsqCT1J003gb8qG6QJclk9sHpXL+0/wAn9wM9yzFxT3hKgeLxO9wDIZzasBznoKFrtZxMXR3lhX5zZPdnUnQi4WW4RHrHWtjw3tdaugh1a1dUKXt3QLZ8UwVLEK0wdAx266VG0WaaSS4OVYx3wVxGsWkt3Mis0h8rEgkB7WYLoVO4Otbjg/b9bgVcaiWTc9FiVa04ImMw9Dn6Q9prUcRwGGxSguAZiCQbbjmN4PsPWsD2r+T18inDnvAlvLlMB2yhyOgJJKjltTproLviR07D422Yto6E5ZCgico5gbxTi2gd9Kg9g+xlrDWLVxWu52tgsjtmRCR4gikSnqnlWrt4ZeevwraOWkc0vT7O7Kb5mKDcPMTpVnewQXVdhvrtVe/E7S73rY9bqPzqvcb6F7EV2gYIlToNKrO12dbDMbnhN/CsAUBKf1mxEMSRlkTtzqxtYlH9C4jf7LKfwNV/a95wrKwmbmHn1fOLU/CaifPJeP8AFUTfn9n/AFk/cw//AGUVSO6sf3dv7q/pQqNTXf7I17iK2rT3XkquUbqu5jdiBzG5qm/0+wk6piB5iyzj3oTVbx/jFu5wp7lt1yO4gsypmCeJsuY6nwnQa6HSuX3OOyjBWGmm5OmxMZY/HpWeTJGL4JjdcnYbvbrAgT9MDyBw99J9RKxUvD9qcE9lb73hbQsUl8ywwExqOkGuEYeJzO0gahSYJHUtyjT1zTvEOIfRkAwBOVRsJgEyDBO8kjWaw/kyukhuuib267cvina3aY/NwYAJBzwfSaFHMSAZ5VkxczEEQD7B7Kby59Bv1PXzpbYZkQPDBGJUXCkKWXVlDR4iNNiYrR8/s1Soshj3ecxza6684gHpOvnpSGP8qg3L8jNm8QADQIza849Y151LXGZVkDVssyOW8ydh6vOoi3HololIukkiSNuc8geVPWeLPaVk1CtGdWlZABGo6AE1XtiXZgQY0Gugjy8x796jXMSwMNHWYHSJ2kb0ntLsVFobinxcjrpzOkgDrrRQhmHGm0/D27VX4O8yxHiGY6RMyIPmB/OpGKusFJMSSdYU7nbTnE0XJcWFB4nEMVgQBO4Mzv8ADQUt31UnlpqDr0J3AImoBeIIOh5GBqCOWo0nn0q2wXBrpXxAWwTKzBnoAJzfy9VRPVK2D4E3LuZc0+JYnfUEbwdtj76ZS7znWpV/BXcOTdEOs+KBIEfaBExrv/KpOE7TXHBKpZgf+gn6VthmnHhi5+CLgXm7bBO9xB73Aj41qvlNbNibS8+7239JyBp7KrsH2luqwZks5Rqfo0TYjZgNDR8X7SvenNADAgQqEjTYt01/cVU8yjwTTsoecHl16/sUQifL9/Cr7+nLirIFtgSPSto56amJPIz7aVhe1F12ZVW1K7/QKPyohkUkVyUaOOcRy9f6Vs/kvYG9fjkifFz+lRRxvEfYs/8ABT9K0nY3Hvca8boRcqpqqKmhLzJHqrSLVkS6L7tririYolCoVQM7ExA7tTtud99PhVXwLi4ueFiM6iWABAAYxEbkyDp5c6R227S3vnGNtDDWXsILa99nNu4FuWlObN4g4DZvqxAjWnuwvDVTCi9fYtdvCWa20aKdAVK+H0jsaw1bnwa2hPZbCo9m9nXMO/uECYJGXaZE7++DyqJi8S1tEsYhime4jottoDWk8VzOw9EFgSYMQRrvV7hOGLhUAtuzZybniAEZo009VZLtXxi6uKtibZVULpKiQ6HYOYAJ5Cf56ZFS2MlIa4b2exN03GS01sATZ768y5TnIyhrcw8LPefxR0NdOsk5VzABoEiZgxqJ0nXnFUvZTtAmJ1DSe7zFSNVk5QWXbcHXari32m4eVzm9btrMBrh7oE6xDNAPon3VUVGPQ1+QtjSlQEGev5UqzxXAvqmJw7f7N+2fwapKNZaFtujZjsHDaQddCelXaHq0VF7hiHXKK4x2n7K4i3cuM1l8hOJbNAdcouPctyyzlkHnB1iuwHirIfGqOv27NwPPLVGjKddpPtqyTEo0Q2+o6mppMvlI4jY4vfwItfNyQrorFHJuWm7xbkAKTKf2Z9Fh8K0PDflIAW385ATNBzKzXhlIJ1Rh3irodfGfXW84twLD34Ny0jMIIYaMCsx4l10zN7z1rD8f+Tu26qLL5MiZFDDMIAuRLCDvc319GjVroW6+Tp/ZbtNhsTaUWbqOQNVVpI9hgj1EA+VXLNrpWS7J8NTD4ayvd2xcVIZwozMZ1JeJNXZxNVqxe4jP8X7RpiBicJctN3Zz2swZQQQ+QMATyaG929cpxfDrllYa2b1tO6Ny4qdyFF1sqhXJ1bc/WGmsQY13Gr3cYu41zRSzvKwTld1cfWX7JH71zeE7c3lfIbiLblQ30RDAIWa1rmYakiTHq2rHhumK7E41LNi1bvJiSzFZZEZcykLIAhiQC0rJAjmJIFQu0XavEXYS4lw2/o2U98wCqPRAKr4fCVU5i2upzeEjNcVxWdrjBlAkQuxIWQoy8pksddyTzo+G3VN1JLCSoBUEqQBJBDGTy02Eeqld9lV5NF/phhP9XxP/ABLf/wAVCs73Vvq3uFHTtB7cTY8R4jhxgMPYtvZzKcVca3nRgned7kUM0qSBcABB+ruKxuGQrdsnNaVVZSxN620rmEkrJBEE6QeYrXnsPYOz3QPWhn2MlN3OwFrlduDbdbZ+IUeVRTfb/wBf2VqZC7ZuXLrtNoBnYwbtsAZjOXeAIMbVa3znwq2e8tMe9d8vzhRByBR4WMaydR9gdan3uwPTEADnNnn09IVFPYi7rluWzrztxp1nWBScW/n/AF/YUZq3w64GIm2NwQb9obTOmaeVW+MwrHB2bINrMj3Gu/SoMkmEzGY1BJ06danYXsZdDC5ceyLaHxElvEd8oECTqOYjQmKcfsXqfFbAHP6RCJnWCDHPfy84b28r/H9jMw1rulhlRpJlluq8gwAPo20gqTr18qWtywfqt72P5mtH2A7KpjL1xLmY2VQtKkqcwYBNSOhYxW1v/JPhGM97iAfJ0/NKtLyJo5MbloZYz6eox6gRBpQWy3pZlEn7Ouuv1fzrpbfJbYQgJdvEFtZ7owIOuqeoadafu/JgrARiCAAQA1m22hcvqdNfFEjkAKdE14OZoLIMrcI8oBHqgHzpGJuW3UKHy+LbL0HPWI1/lzro2M+TJ2GX5ykcv6uQfeLlR7XyXXQNMQhOu9sgbj+IydN6lxXYqZgcJg1Uhu9UxJUEQJjQxrPWKtLGMGaGuDM3RmjymRAESTt8a0F/5Kb8aXbUyebr/wDwarx8mWLzMoezmCg/2j7MSBr3Q+y1S4KXY2rG8FjYjKRlBkbCBERBAjn7zTWGRVNwswILsVlh6JAgfjpU1Pk0xo3W2R5XY/FRpTeK7BYvLBw/i+0LqQPYXpQxqMrROrRW8TXOF7sBp15AgAnUEmNx8Kr0wl2TIYA9CCI5AgH8JrQ4fsRilfx4W6yazku258om5r7aY4p2UxQI7rD4rLzz5CfXKuZrRqxq0Q8QHCArLEHYIeh3ncaD161Y9mHLXLneAoAqxmUISZM+vYVGw/ZfEIB3lvErME5bLvPT0VOvv3pOK4fcQNFvGmNj3DKD11KaVMcevIcvg14ReRHvFUnDOPTiVUaKzgZWHhYQYzAiGG+h3mqDD4K96TriFloWbTbcyxIA0mp3A7eI+eWEYMU762JI3XOOU8xRkSlwydS64txdTduojAKzHKQIRSpzA+UEGP0qCvF7tvA3nRmVlddnYek+o0P8U+2qDE4i6124ZOXOxgdCxI29Yqwv4s/NYtsrsWlwNS06eFeYGvKKyjjUHY6rg1PBEF6wpvM5lzJza7CBJqBi8EXAZZZVQEhHymREyQh1AIIB10PlVLwlb10svf5FEyLfPRdoOh8W8cqu+0/BWwOIVLGe5a7lXfOA2TvFylSeh0EnbWtskW6ZC/ZoeyLLhlvZbbCO7VZIzG3cKkKTOoDOTy3263nCMFaNvLewYvW5BQeGV0Jk5m3huXU1S2UVYhboF0iZLusqUaTmd8gliNDE6chW1wxhFH70gflVR5SBPkpV4Rwu4SP6MeVMNGUQek96OnKoWPwuEwFy3fwmFaw5lMzNm9MqCApuspMHYjloRFWXEeMJhLAuOjN3uIuqMpQHQtHpsOh21qq7WYpXv4dVylrd4KcxyoHbumCM2UnUEbTAaY0FEuuHyaO6uiDhOz+AvW/oLDJeRUzMHIUiGJgKxjfeZPurOWMbibeNOHIY2BfFuLge6uUFh3gNwmH0HiEa9DW77PEBEREyyIygqMoJnSdWAWByneq7jWDwGFvB2ts192FwxdYarI7x8zhVXxH166GDCj1bDdrgexdvE3catmxfyAYZLuUiQfpryHQyJhRyq1ZcT3YuIysMh8JnOzKxmIBG3lyouEcXsG73itluhDaGZtAAS7AAmMwZ289txFXuAxbWRFswNoOs6z+daJeGLZfJzvthisarlcl7uXtqQMj5B4QrLmyxrBkT9aYqqt9qLltMMGdlVZH9oxzIjgEEanMAwUSDtz1rsv8AT93X0df4T+ZrAcW7G4S5cfEYvE4hJktdDWxkJYEQBa0GaIjasp4pXdgteil7Y467etOUUMvdEtOrlV0nw7aSSNIK1zHLvy1kTAG2mv7Gomuv/MsMHuW7GJGIDWLge4zKSJtPAdAAFEe/2VzDimIXNqVOUkBckA+bKraez86zi3dMqKrggY2w6t41gHbYjrAgwOsaVPwWOulDC5lUaAgFRM+OD4WYDYGfZGsHvmNs/Z1HkCTMKOXP2UvCXGPdhmfLm5NoMoiQOsGPbV1fZTXBfZrn+tYP3r/2UKlfMcN/et7x+lClqvAtTbHHqB9Lh8Ra8+77xfvWi5j1il4fG4ZyYxNrN0dwhHscLWqFNXsDauiLltHHR0Vx7iK0oqytXgj3AGVlfzVlI9WhI8qWnArg9JSV0OURyjQTtz1M01iOxWDYgrbNo9bLta5/ZBy8ulO2ezbr/Y43FpyhrouL12Kz8aVBZHxXCsQxnKQNgAYCjXVQDv4j5zz3Joe1HBsa1spass/eHxEZAVWNpJG+2nnrrFaNsFj7ZkcQDKD6LYVWJ/xd5Vf/AKS4tGYNctsEWT9CFLH1g6UaoWwXyccGv4S3da9ZZXcoAPCTlUNJ8JPNh51rXxLf3dz7jfpWNT5Qb6i0WtWmzzMZl2AOmp61IwnyjM2WcOviz7XCIyso+z/F8KYN2aX5z1S5/wAN/wDtp/51/C/tRh+IqJwjtEbwnJl1j0p/KrlcToTHx/lTFVFddxQ/en40tMWgHpD3irYGiJoAqmxqfaX3ihavofrD3irWB0ojZU7qPcKAoiZxTGYE1YHBofqL90fpRfMLf92n3R+lAUMLFN3o1qX8zt/YX3Cg3D7Z+qPw/CgCJhrahQFAAAEAaACNAByFKuRT/wAxTz+8w/OibhyH7X3m/WihjFpKTidAI3zJr/jFSU4ag2zfeP61G4ja7rIymfGoIaGEQTs0jkNamTUU2xfBScbwAuSCTDOpZTqCM6Lp0mY9WanOLvatKGKLA5BV5wo0MD63wpxnFw3DBWLuHEBtIN23oBHVmPtqTxLgVu7lVy5BOokcgW6dVFTFqSuI6ow9+4tzMQgWGkAZZgQDqvKNY8qgdquINkv3BDHu7C+LxiO+ylSDyhzpW2s9jLALZWuqQcvpKRBQHUFY3Y/CqrEdgUdrljv7mV0VzKoYK3ZAEAaSJrRPiiHHmzL9iMe1y1eLgZbZshIkeldVnG+g8CaCtXc4s5ThxLZe9AzjYNLpv19Iio/D+wzYZLltcQCGKsZsxsQQB9J/B8fenjXCDkwbrcg4dbixlkPDrqddPQ+NPhUkQ1+Tf6N/Z4HhsQvd37QdFvXygJYZWF1hIgj1ViO2XDhYuXrZd8zXhiEIQZoY2Ut939V8uTJrsUBPpSRd7b3EWMgkNceQ0Sbjl+YOxOlXOM40OIW7LtaFsrcVdGzHxXEkqYGU+D4+9NcluVxaRzC5xnS2XJRkuGW18IJEmBAAXw+esRV5gMP87tm+bghJOSI0kGDJ0WNYETCxSsRwVbEd0Ye6xGYgtlK2bjghScv/AIZG31zrVnwzBZcRcS2xRVS24UaCLjXAQAIiDakf7beUcybi7qzR4Wy5s8IVbhYhTswhQpFzXM5IG5ECd4masC1M2b5iHgkcwMoPs1ojd8q64yj8GLxyQ5nqi4n2lwU3LF66v2biFX8jEgerY1bsa4r21tg4zFH+NPii1UnwKCt8nUOG4zB3rlu3aCvbyPbPd+EjNbKwx0J0nnzp3/6a8JdGZi1vu4Nwi+YSZ1Y3JAGk61g/ku0uf7xf+Q1sOHdo1uW8Wr2SUuXO7Yd6RIFxwYbLIkGPKsk+WWk7aRX8V+TXALYu3MNiS9xUdgjXbDrGUjNKqsRIaSY08651bwUYfDXdMxvXkeN/DlZJ5HZ63uO4FbCgI1yFNz0yrnxFRAhFEaNpH1jTKcGV8IEkqAUuafaZHnT31jLPFPkd+SN/Q+I/vU+7d/8AkoVd69fx/Wjo97H5DY//2Q==">
            <a:extLst>
              <a:ext uri="{FF2B5EF4-FFF2-40B4-BE49-F238E27FC236}">
                <a16:creationId xmlns:a16="http://schemas.microsoft.com/office/drawing/2014/main" id="{C4B65642-0C4E-46F0-C0B0-58626D95A0C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676400"/>
            <a:ext cx="7153275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57357" name="Slide Number Placeholder 9">
            <a:extLst>
              <a:ext uri="{FF2B5EF4-FFF2-40B4-BE49-F238E27FC236}">
                <a16:creationId xmlns:a16="http://schemas.microsoft.com/office/drawing/2014/main" id="{5F5B852A-E56E-6B88-05BA-D43B21F90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382000" y="6492875"/>
            <a:ext cx="762000" cy="365125"/>
          </a:xfrm>
          <a:solidFill>
            <a:schemeClr val="bg1"/>
          </a:solidFill>
          <a:ln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53F07C07-87AD-B64F-B969-98ABCFB89BEB}" type="slidenum">
              <a:rPr lang="id-ID" altLang="en-US" sz="1400">
                <a:solidFill>
                  <a:srgbClr val="045C75"/>
                </a:solidFill>
              </a:rPr>
              <a:pPr algn="ctr" eaLnBrk="1" hangingPunct="1"/>
              <a:t>3</a:t>
            </a:fld>
            <a:endParaRPr lang="id-ID" altLang="en-US" sz="1400">
              <a:solidFill>
                <a:srgbClr val="045C75"/>
              </a:solidFill>
            </a:endParaRPr>
          </a:p>
        </p:txBody>
      </p:sp>
      <p:pic>
        <p:nvPicPr>
          <p:cNvPr id="64514" name="Picture 2">
            <a:extLst>
              <a:ext uri="{FF2B5EF4-FFF2-40B4-BE49-F238E27FC236}">
                <a16:creationId xmlns:a16="http://schemas.microsoft.com/office/drawing/2014/main" id="{3A1562C1-18F7-B1C9-3D58-46F1AA7E8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71438"/>
            <a:ext cx="3387725" cy="174783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94377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5" name="Picture 3">
            <a:extLst>
              <a:ext uri="{FF2B5EF4-FFF2-40B4-BE49-F238E27FC236}">
                <a16:creationId xmlns:a16="http://schemas.microsoft.com/office/drawing/2014/main" id="{970A4A3A-5E66-02C2-5C32-DEEFAC780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914525"/>
            <a:ext cx="3387725" cy="2090738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94377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C1717-7213-4463-F394-D70434F96F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71414"/>
            <a:ext cx="7851648" cy="482207"/>
          </a:xfrm>
          <a:solidFill>
            <a:srgbClr val="C00000"/>
          </a:solidFill>
          <a:ln>
            <a:solidFill>
              <a:schemeClr val="bg1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d-ID" sz="4000" dirty="0">
                <a:solidFill>
                  <a:schemeClr val="bg1"/>
                </a:solidFill>
              </a:rPr>
              <a:t>Bukan Biaya Fiskal (Pasal 9 ayat 1)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A01FDB-066C-3312-6F61-0B01A58CB6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642938"/>
            <a:ext cx="7854950" cy="5929312"/>
          </a:xfr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444500" lvl="1" indent="-444500" algn="just" eaLnBrk="1" hangingPunct="1">
              <a:lnSpc>
                <a:spcPct val="70000"/>
              </a:lnSpc>
            </a:pPr>
            <a:r>
              <a:rPr lang="en-US" altLang="en-US" sz="2600">
                <a:ea typeface="ＭＳ Ｐゴシック" panose="020B0600070205080204" pitchFamily="34" charset="-128"/>
              </a:rPr>
              <a:t> </a:t>
            </a:r>
            <a:r>
              <a:rPr lang="id-ID" altLang="en-US" sz="2600">
                <a:ea typeface="ＭＳ Ｐゴシック" panose="020B0600070205080204" pitchFamily="34" charset="-128"/>
              </a:rPr>
              <a:t>c. 	</a:t>
            </a:r>
            <a:r>
              <a:rPr lang="en-US" altLang="en-US" sz="2600">
                <a:ea typeface="ＭＳ Ｐゴシック" panose="020B0600070205080204" pitchFamily="34" charset="-128"/>
              </a:rPr>
              <a:t>Pembentukan/pemupukan Dana </a:t>
            </a:r>
            <a:r>
              <a:rPr lang="en-US" altLang="en-US" sz="3200" b="1" u="sng">
                <a:ea typeface="ＭＳ Ｐゴシック" panose="020B0600070205080204" pitchFamily="34" charset="-128"/>
              </a:rPr>
              <a:t>Cadangan</a:t>
            </a:r>
            <a:r>
              <a:rPr lang="en-US" altLang="en-US" sz="2600">
                <a:ea typeface="ＭＳ Ｐゴシック" panose="020B0600070205080204" pitchFamily="34" charset="-128"/>
              </a:rPr>
              <a:t>, </a:t>
            </a:r>
            <a:r>
              <a:rPr lang="en-US" altLang="en-US" sz="2600" i="1">
                <a:ea typeface="ＭＳ Ｐゴシック" panose="020B0600070205080204" pitchFamily="34" charset="-128"/>
              </a:rPr>
              <a:t>kecuali:</a:t>
            </a:r>
            <a:endParaRPr lang="id-ID" altLang="en-US" sz="2600" i="1">
              <a:ea typeface="ＭＳ Ｐゴシック" panose="020B0600070205080204" pitchFamily="34" charset="-128"/>
            </a:endParaRPr>
          </a:p>
          <a:p>
            <a:pPr marR="0" indent="268288" algn="just" eaLnBrk="1" hangingPunct="1">
              <a:lnSpc>
                <a:spcPct val="7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 1.  	</a:t>
            </a:r>
            <a:r>
              <a:rPr lang="en-US" altLang="en-US" sz="2400">
                <a:ea typeface="ＭＳ Ｐゴシック" panose="020B0600070205080204" pitchFamily="34" charset="-128"/>
              </a:rPr>
              <a:t>Cadangan Piutang Tak Tertagih utk usaha </a:t>
            </a:r>
            <a:r>
              <a:rPr lang="en-US" altLang="en-US" sz="2400" b="1" u="sng">
                <a:ea typeface="ＭＳ Ｐゴシック" panose="020B0600070205080204" pitchFamily="34" charset="-128"/>
              </a:rPr>
              <a:t>Bank</a:t>
            </a:r>
            <a:r>
              <a:rPr lang="en-US" altLang="en-US" sz="2400">
                <a:ea typeface="ＭＳ Ｐゴシック" panose="020B0600070205080204" pitchFamily="34" charset="-128"/>
              </a:rPr>
              <a:t> dan 	badan </a:t>
            </a:r>
            <a:r>
              <a:rPr lang="id-ID" altLang="en-US" sz="2400">
                <a:ea typeface="ＭＳ Ｐゴシック" panose="020B0600070205080204" pitchFamily="34" charset="-128"/>
              </a:rPr>
              <a:t>	</a:t>
            </a:r>
            <a:r>
              <a:rPr lang="en-US" altLang="en-US" sz="2400">
                <a:ea typeface="ＭＳ Ｐゴシック" panose="020B0600070205080204" pitchFamily="34" charset="-128"/>
              </a:rPr>
              <a:t>usaha lain yg menyalurkan kredit, SGU dg 	Hak Opsi, </a:t>
            </a:r>
            <a:r>
              <a:rPr lang="en-US" altLang="en-US" sz="2400" i="1">
                <a:ea typeface="ＭＳ Ｐゴシック" panose="020B0600070205080204" pitchFamily="34" charset="-128"/>
              </a:rPr>
              <a:t>perusahaan pembiayaan konsumen, dan 	perusahaan anjak piutang;</a:t>
            </a:r>
            <a:endParaRPr lang="id-ID" altLang="en-US" sz="2400">
              <a:ea typeface="ＭＳ Ｐゴシック" panose="020B0600070205080204" pitchFamily="34" charset="-128"/>
            </a:endParaRPr>
          </a:p>
          <a:p>
            <a:pPr marR="0" indent="268288" algn="just" eaLnBrk="1" hangingPunct="1">
              <a:lnSpc>
                <a:spcPct val="7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2.  	Cadangan utk usaha </a:t>
            </a:r>
            <a:r>
              <a:rPr lang="en-US" altLang="en-US" sz="2400" b="1" u="sng">
                <a:ea typeface="ＭＳ Ｐゴシック" panose="020B0600070205080204" pitchFamily="34" charset="-128"/>
              </a:rPr>
              <a:t>Asuransi</a:t>
            </a:r>
            <a:r>
              <a:rPr lang="en-US" altLang="en-US" sz="2400">
                <a:ea typeface="ＭＳ Ｐゴシック" panose="020B0600070205080204" pitchFamily="34" charset="-128"/>
              </a:rPr>
              <a:t> termasuk </a:t>
            </a:r>
            <a:r>
              <a:rPr lang="en-US" altLang="en-US" sz="2400" i="1">
                <a:ea typeface="ＭＳ Ｐゴシック" panose="020B0600070205080204" pitchFamily="34" charset="-128"/>
              </a:rPr>
              <a:t>cadangan 	bantuan sosial yg dibentuk oleh Badan 	penyelenggara Jaminan Sosial (BPJS)</a:t>
            </a:r>
            <a:r>
              <a:rPr lang="en-US" altLang="en-US" sz="2400">
                <a:ea typeface="ＭＳ Ｐゴシック" panose="020B0600070205080204" pitchFamily="34" charset="-128"/>
              </a:rPr>
              <a:t>;</a:t>
            </a:r>
            <a:endParaRPr lang="id-ID" altLang="en-US" sz="2400">
              <a:ea typeface="ＭＳ Ｐゴシック" panose="020B0600070205080204" pitchFamily="34" charset="-128"/>
            </a:endParaRPr>
          </a:p>
          <a:p>
            <a:pPr marR="0" indent="268288" algn="just" eaLnBrk="1" hangingPunct="1">
              <a:lnSpc>
                <a:spcPct val="7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3.  </a:t>
            </a:r>
            <a:r>
              <a:rPr lang="en-US" altLang="en-US" sz="2400" i="1">
                <a:ea typeface="ＭＳ Ｐゴシック" panose="020B0600070205080204" pitchFamily="34" charset="-128"/>
              </a:rPr>
              <a:t>	</a:t>
            </a:r>
            <a:r>
              <a:rPr lang="pt-BR" altLang="en-US" sz="2400" i="1">
                <a:ea typeface="ＭＳ Ｐゴシック" panose="020B0600070205080204" pitchFamily="34" charset="-128"/>
              </a:rPr>
              <a:t>Cadangan penjaminan utk Lembaga Penjamin 		Simpanan</a:t>
            </a:r>
            <a:r>
              <a:rPr lang="en-US" altLang="en-US" sz="2400">
                <a:ea typeface="ＭＳ Ｐゴシック" panose="020B0600070205080204" pitchFamily="34" charset="-128"/>
              </a:rPr>
              <a:t>;</a:t>
            </a:r>
            <a:endParaRPr lang="id-ID" altLang="en-US" sz="2400">
              <a:ea typeface="ＭＳ Ｐゴシック" panose="020B0600070205080204" pitchFamily="34" charset="-128"/>
            </a:endParaRPr>
          </a:p>
          <a:p>
            <a:pPr marR="0" indent="268288" algn="just" eaLnBrk="1" hangingPunct="1">
              <a:lnSpc>
                <a:spcPct val="7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4.  	</a:t>
            </a:r>
            <a:r>
              <a:rPr lang="pt-BR" altLang="en-US" sz="2400">
                <a:ea typeface="ＭＳ Ｐゴシック" panose="020B0600070205080204" pitchFamily="34" charset="-128"/>
              </a:rPr>
              <a:t>Cadangan biaya </a:t>
            </a:r>
            <a:r>
              <a:rPr lang="pt-BR" altLang="en-US" sz="2400" b="1" u="sng">
                <a:ea typeface="ＭＳ Ｐゴシック" panose="020B0600070205080204" pitchFamily="34" charset="-128"/>
              </a:rPr>
              <a:t>Reklamasi</a:t>
            </a:r>
            <a:r>
              <a:rPr lang="pt-BR" altLang="en-US" sz="2400">
                <a:ea typeface="ＭＳ Ｐゴシック" panose="020B0600070205080204" pitchFamily="34" charset="-128"/>
              </a:rPr>
              <a:t> utk usaha 	pertambangan;</a:t>
            </a:r>
            <a:endParaRPr lang="id-ID" altLang="en-US" sz="2400">
              <a:ea typeface="ＭＳ Ｐゴシック" panose="020B0600070205080204" pitchFamily="34" charset="-128"/>
            </a:endParaRPr>
          </a:p>
          <a:p>
            <a:pPr marR="0" indent="268288" algn="just" eaLnBrk="1" hangingPunct="1">
              <a:lnSpc>
                <a:spcPct val="7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5.  </a:t>
            </a:r>
            <a:r>
              <a:rPr lang="en-US" altLang="en-US" sz="2400" i="1">
                <a:ea typeface="ＭＳ Ｐゴシック" panose="020B0600070205080204" pitchFamily="34" charset="-128"/>
              </a:rPr>
              <a:t>	</a:t>
            </a:r>
            <a:r>
              <a:rPr lang="pt-BR" altLang="en-US" sz="2400" i="1">
                <a:ea typeface="ＭＳ Ｐゴシック" panose="020B0600070205080204" pitchFamily="34" charset="-128"/>
              </a:rPr>
              <a:t>Cadangan biaya penanaman kembali untuk usaha 	kehutanan; </a:t>
            </a:r>
            <a:r>
              <a:rPr lang="id-ID" altLang="en-US" sz="2400" i="1">
                <a:ea typeface="ＭＳ Ｐゴシック" panose="020B0600070205080204" pitchFamily="34" charset="-128"/>
              </a:rPr>
              <a:t>	</a:t>
            </a:r>
            <a:r>
              <a:rPr lang="pt-BR" altLang="en-US" sz="2400" i="1">
                <a:ea typeface="ＭＳ Ｐゴシック" panose="020B0600070205080204" pitchFamily="34" charset="-128"/>
              </a:rPr>
              <a:t>dan</a:t>
            </a:r>
            <a:endParaRPr lang="id-ID" altLang="en-US" sz="2400">
              <a:ea typeface="ＭＳ Ｐゴシック" panose="020B0600070205080204" pitchFamily="34" charset="-128"/>
            </a:endParaRPr>
          </a:p>
          <a:p>
            <a:pPr marL="712788" lvl="3" indent="-444500" algn="just" eaLnBrk="1" hangingPunct="1">
              <a:lnSpc>
                <a:spcPct val="70000"/>
              </a:lnSpc>
            </a:pPr>
            <a:r>
              <a:rPr lang="id-ID" altLang="en-US" sz="2400" i="1">
                <a:ea typeface="ＭＳ Ｐゴシック" panose="020B0600070205080204" pitchFamily="34" charset="-128"/>
              </a:rPr>
              <a:t>6.		</a:t>
            </a:r>
            <a:r>
              <a:rPr lang="pt-BR" altLang="en-US" sz="2400" i="1">
                <a:ea typeface="ＭＳ Ｐゴシック" panose="020B0600070205080204" pitchFamily="34" charset="-128"/>
              </a:rPr>
              <a:t>Cadangan biaya penutupan dan pemeliharaan 	tempat pembuangan limbah industri utk usaha 	pengolahan limbah industri</a:t>
            </a:r>
            <a:r>
              <a:rPr lang="pt-BR" altLang="en-US" sz="2400">
                <a:ea typeface="ＭＳ Ｐゴシック" panose="020B0600070205080204" pitchFamily="34" charset="-128"/>
              </a:rPr>
              <a:t>,</a:t>
            </a:r>
            <a:endParaRPr lang="id-ID" altLang="en-US" sz="2400">
              <a:ea typeface="ＭＳ Ｐゴシック" panose="020B0600070205080204" pitchFamily="34" charset="-128"/>
            </a:endParaRPr>
          </a:p>
          <a:p>
            <a:pPr marR="0" indent="268288" algn="just" eaLnBrk="1" hangingPunct="1">
              <a:lnSpc>
                <a:spcPct val="7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yg ketentuan &amp; syaratnya diatur dg atau berdasarkan “PMK”</a:t>
            </a:r>
            <a:endParaRPr lang="id-ID" altLang="ja-JP" sz="2400">
              <a:ea typeface="ＭＳ Ｐゴシック" panose="020B0600070205080204" pitchFamily="34" charset="-128"/>
            </a:endParaRPr>
          </a:p>
          <a:p>
            <a:pPr marL="444500" lvl="1" indent="-444500" algn="just" eaLnBrk="1" hangingPunct="1">
              <a:lnSpc>
                <a:spcPct val="70000"/>
              </a:lnSpc>
            </a:pPr>
            <a:endParaRPr lang="id-ID" altLang="en-US">
              <a:ea typeface="ＭＳ Ｐゴシック" panose="020B0600070205080204" pitchFamily="34" charset="-128"/>
            </a:endParaRPr>
          </a:p>
          <a:p>
            <a:pPr marR="0" indent="268288" algn="just" eaLnBrk="1" hangingPunct="1">
              <a:lnSpc>
                <a:spcPct val="70000"/>
              </a:lnSpc>
            </a:pPr>
            <a:endParaRPr lang="id-ID" altLang="en-US" sz="2400">
              <a:ea typeface="ＭＳ Ｐゴシック" panose="020B0600070205080204" pitchFamily="34" charset="-128"/>
            </a:endParaRPr>
          </a:p>
          <a:p>
            <a:pPr marR="0" indent="268288" algn="just" eaLnBrk="1" hangingPunct="1">
              <a:lnSpc>
                <a:spcPct val="70000"/>
              </a:lnSpc>
            </a:pPr>
            <a:endParaRPr lang="id-ID" altLang="en-US" sz="2400">
              <a:ea typeface="ＭＳ Ｐゴシック" panose="020B0600070205080204" pitchFamily="34" charset="-128"/>
            </a:endParaRPr>
          </a:p>
          <a:p>
            <a:pPr marR="0" indent="268288" algn="just" eaLnBrk="1" hangingPunct="1">
              <a:lnSpc>
                <a:spcPct val="70000"/>
              </a:lnSpc>
            </a:pPr>
            <a:endParaRPr lang="id-ID" altLang="en-US" sz="2400">
              <a:ea typeface="ＭＳ Ｐゴシック" panose="020B0600070205080204" pitchFamily="34" charset="-128"/>
            </a:endParaRPr>
          </a:p>
          <a:p>
            <a:pPr marR="0" indent="268288" algn="just" eaLnBrk="1" hangingPunct="1">
              <a:lnSpc>
                <a:spcPct val="70000"/>
              </a:lnSpc>
            </a:pPr>
            <a:endParaRPr lang="id-ID" altLang="en-US">
              <a:ea typeface="ＭＳ Ｐゴシック" panose="020B0600070205080204" pitchFamily="34" charset="-128"/>
            </a:endParaRPr>
          </a:p>
        </p:txBody>
      </p:sp>
      <p:sp>
        <p:nvSpPr>
          <p:cNvPr id="96259" name="Slide Number Placeholder 9">
            <a:extLst>
              <a:ext uri="{FF2B5EF4-FFF2-40B4-BE49-F238E27FC236}">
                <a16:creationId xmlns:a16="http://schemas.microsoft.com/office/drawing/2014/main" id="{6E2A6BE2-A16F-F1FA-F913-27BA575C2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382000" y="6492875"/>
            <a:ext cx="762000" cy="365125"/>
          </a:xfrm>
          <a:solidFill>
            <a:schemeClr val="bg1"/>
          </a:solidFill>
          <a:ln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8071CF8A-1C88-0B46-9572-75F4D13C5684}" type="slidenum">
              <a:rPr lang="id-ID" altLang="en-US" sz="1400">
                <a:solidFill>
                  <a:srgbClr val="045C75"/>
                </a:solidFill>
              </a:rPr>
              <a:pPr algn="ctr" eaLnBrk="1" hangingPunct="1"/>
              <a:t>30</a:t>
            </a:fld>
            <a:endParaRPr lang="id-ID" altLang="en-US" sz="1400">
              <a:solidFill>
                <a:srgbClr val="045C7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C80A6-484B-074C-1AE9-B2DFB4D102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71414"/>
            <a:ext cx="8143056" cy="482207"/>
          </a:xfrm>
          <a:solidFill>
            <a:srgbClr val="C00000"/>
          </a:solidFill>
          <a:ln>
            <a:solidFill>
              <a:schemeClr val="bg1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d-ID" sz="4000" dirty="0">
                <a:solidFill>
                  <a:schemeClr val="bg1"/>
                </a:solidFill>
              </a:rPr>
              <a:t>Bukan Biaya Fiskal (Pasal 9 ayat 1)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3EE27B-BFDF-BBF1-C573-B260CFF97A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785813"/>
            <a:ext cx="8142288" cy="5715000"/>
          </a:xfr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lvl="1" indent="-457200" algn="just" eaLnBrk="1" hangingPunct="1">
              <a:lnSpc>
                <a:spcPct val="90000"/>
              </a:lnSpc>
            </a:pPr>
            <a:r>
              <a:rPr lang="en-US" altLang="en-US" sz="2200">
                <a:ea typeface="ＭＳ Ｐゴシック" panose="020B0600070205080204" pitchFamily="34" charset="-128"/>
              </a:rPr>
              <a:t> </a:t>
            </a:r>
            <a:r>
              <a:rPr lang="id-ID" altLang="en-US" sz="2200">
                <a:ea typeface="ＭＳ Ｐゴシック" panose="020B0600070205080204" pitchFamily="34" charset="-128"/>
              </a:rPr>
              <a:t>d. 	</a:t>
            </a:r>
            <a:r>
              <a:rPr lang="en-US" altLang="en-US" sz="2200">
                <a:ea typeface="ＭＳ Ｐゴシック" panose="020B0600070205080204" pitchFamily="34" charset="-128"/>
              </a:rPr>
              <a:t>P</a:t>
            </a:r>
            <a:r>
              <a:rPr lang="en-US" altLang="en-US">
                <a:ea typeface="ＭＳ Ｐゴシック" panose="020B0600070205080204" pitchFamily="34" charset="-128"/>
              </a:rPr>
              <a:t>remi asuransi kesehatan, asuransi kecelakaan, asuransi jiwa, asuransi dwiguna, &amp; asuransi bea siswa, yg dibayar oleh WP OP, </a:t>
            </a:r>
            <a:r>
              <a:rPr lang="en-US" altLang="en-US" sz="3200" u="sng">
                <a:ea typeface="ＭＳ Ｐゴシック" panose="020B0600070205080204" pitchFamily="34" charset="-128"/>
              </a:rPr>
              <a:t>kecuali jika dibayar oleh pemberi kerja</a:t>
            </a:r>
            <a:r>
              <a:rPr lang="en-US" altLang="en-US">
                <a:ea typeface="ＭＳ Ｐゴシック" panose="020B0600070205080204" pitchFamily="34" charset="-128"/>
              </a:rPr>
              <a:t> </a:t>
            </a:r>
            <a:r>
              <a:rPr lang="en-US" altLang="en-US" sz="2800" i="1">
                <a:ea typeface="ＭＳ Ｐゴシック" panose="020B0600070205080204" pitchFamily="34" charset="-128"/>
              </a:rPr>
              <a:t>dan premi tersebut dihitung sbg penghasilan bagi WP yg bersangkutan;</a:t>
            </a:r>
          </a:p>
          <a:p>
            <a:pPr lvl="1" indent="-457200" algn="just" eaLnBrk="1" hangingPunct="1">
              <a:lnSpc>
                <a:spcPct val="90000"/>
              </a:lnSpc>
            </a:pPr>
            <a:endParaRPr lang="id-ID" altLang="en-US" i="1">
              <a:ea typeface="ＭＳ Ｐゴシック" panose="020B0600070205080204" pitchFamily="34" charset="-128"/>
            </a:endParaRPr>
          </a:p>
          <a:p>
            <a:pPr marR="0" algn="just" eaLnBrk="1" hangingPunct="1">
              <a:lnSpc>
                <a:spcPct val="9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  </a:t>
            </a:r>
            <a:r>
              <a:rPr lang="id-ID" altLang="en-US" sz="2400">
                <a:ea typeface="ＭＳ Ｐゴシック" panose="020B0600070205080204" pitchFamily="34" charset="-128"/>
              </a:rPr>
              <a:t>e.	</a:t>
            </a:r>
            <a:r>
              <a:rPr lang="en-US" altLang="en-US" sz="3200" b="1" u="sng">
                <a:ea typeface="ＭＳ Ｐゴシック" panose="020B0600070205080204" pitchFamily="34" charset="-128"/>
              </a:rPr>
              <a:t>NATURA &amp; </a:t>
            </a:r>
            <a:r>
              <a:rPr lang="en-US" altLang="en-US" sz="3200" b="1">
                <a:ea typeface="ＭＳ Ｐゴシック" panose="020B0600070205080204" pitchFamily="34" charset="-128"/>
              </a:rPr>
              <a:t>	</a:t>
            </a:r>
            <a:r>
              <a:rPr lang="en-US" altLang="en-US" sz="3200" b="1" u="sng">
                <a:ea typeface="ＭＳ Ｐゴシック" panose="020B0600070205080204" pitchFamily="34" charset="-128"/>
              </a:rPr>
              <a:t>KENIKMATAN</a:t>
            </a:r>
            <a:r>
              <a:rPr lang="en-US" altLang="en-US" sz="2400">
                <a:ea typeface="ＭＳ Ｐゴシック" panose="020B0600070205080204" pitchFamily="34" charset="-128"/>
              </a:rPr>
              <a:t>, kecuali:</a:t>
            </a:r>
          </a:p>
          <a:p>
            <a:pPr marR="0" algn="just" eaLnBrk="1" hangingPunct="1">
              <a:lnSpc>
                <a:spcPct val="9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 </a:t>
            </a:r>
            <a:r>
              <a:rPr lang="en-US" altLang="en-US" sz="2200">
                <a:ea typeface="ＭＳ Ｐゴシック" panose="020B0600070205080204" pitchFamily="34" charset="-128"/>
              </a:rPr>
              <a:t>	e.1.	</a:t>
            </a:r>
            <a:r>
              <a:rPr lang="en-US" altLang="en-US" sz="2200" u="sng">
                <a:ea typeface="ＭＳ Ｐゴシック" panose="020B0600070205080204" pitchFamily="34" charset="-128"/>
              </a:rPr>
              <a:t>Peny. Makanan &amp; Minuman</a:t>
            </a:r>
            <a:r>
              <a:rPr lang="en-US" altLang="en-US" sz="2200">
                <a:ea typeface="ＭＳ Ｐゴシック" panose="020B0600070205080204" pitchFamily="34" charset="-128"/>
              </a:rPr>
              <a:t> bagi seluruh pegawai</a:t>
            </a:r>
          </a:p>
          <a:p>
            <a:pPr marR="0" algn="just" eaLnBrk="1" hangingPunct="1">
              <a:lnSpc>
                <a:spcPct val="90000"/>
              </a:lnSpc>
            </a:pPr>
            <a:r>
              <a:rPr lang="en-US" altLang="en-US" sz="2200">
                <a:ea typeface="ＭＳ Ｐゴシック" panose="020B0600070205080204" pitchFamily="34" charset="-128"/>
              </a:rPr>
              <a:t>	e.2.	Natura &amp; Kenikmatan di </a:t>
            </a:r>
            <a:r>
              <a:rPr lang="en-US" altLang="en-US" sz="2200" u="sng">
                <a:ea typeface="ＭＳ Ｐゴシック" panose="020B0600070205080204" pitchFamily="34" charset="-128"/>
              </a:rPr>
              <a:t>Daerah Tertentu</a:t>
            </a:r>
          </a:p>
          <a:p>
            <a:pPr marR="0" algn="just" eaLnBrk="1" hangingPunct="1">
              <a:lnSpc>
                <a:spcPct val="90000"/>
              </a:lnSpc>
            </a:pPr>
            <a:r>
              <a:rPr lang="en-US" altLang="en-US" sz="2200">
                <a:ea typeface="ＭＳ Ｐゴシック" panose="020B0600070205080204" pitchFamily="34" charset="-128"/>
              </a:rPr>
              <a:t>	e.3.	Natura &amp; Kenikmatan </a:t>
            </a:r>
            <a:r>
              <a:rPr lang="en-US" altLang="en-US" sz="2200" u="sng">
                <a:ea typeface="ＭＳ Ｐゴシック" panose="020B0600070205080204" pitchFamily="34" charset="-128"/>
              </a:rPr>
              <a:t>yg berkaitan dg pelaksanaan </a:t>
            </a:r>
            <a:r>
              <a:rPr lang="id-ID" altLang="en-US" sz="2200">
                <a:ea typeface="ＭＳ Ｐゴシック" panose="020B0600070205080204" pitchFamily="34" charset="-128"/>
              </a:rPr>
              <a:t>	</a:t>
            </a:r>
            <a:r>
              <a:rPr lang="en-US" altLang="en-US" sz="2200">
                <a:ea typeface="ＭＳ Ｐゴシック" panose="020B0600070205080204" pitchFamily="34" charset="-128"/>
              </a:rPr>
              <a:t>	</a:t>
            </a:r>
            <a:r>
              <a:rPr lang="en-US" altLang="en-US" sz="2200" u="sng">
                <a:ea typeface="ＭＳ Ｐゴシック" panose="020B0600070205080204" pitchFamily="34" charset="-128"/>
              </a:rPr>
              <a:t>pekerjaan</a:t>
            </a:r>
            <a:r>
              <a:rPr lang="en-US" altLang="en-US" sz="2200">
                <a:ea typeface="ＭＳ Ｐゴシック" panose="020B0600070205080204" pitchFamily="34" charset="-128"/>
              </a:rPr>
              <a:t> yg ditetapkan dg “PMK”</a:t>
            </a:r>
          </a:p>
          <a:p>
            <a:pPr marR="0" algn="just" eaLnBrk="1" hangingPunct="1">
              <a:lnSpc>
                <a:spcPct val="90000"/>
              </a:lnSpc>
            </a:pPr>
            <a:r>
              <a:rPr lang="en-US" altLang="en-US" sz="2200">
                <a:ea typeface="ＭＳ Ｐゴシック" panose="020B0600070205080204" pitchFamily="34" charset="-128"/>
              </a:rPr>
              <a:t>	e.4.	</a:t>
            </a:r>
            <a:r>
              <a:rPr lang="en-US" altLang="en-US" sz="2200" u="sng">
                <a:ea typeface="ＭＳ Ｐゴシック" panose="020B0600070205080204" pitchFamily="34" charset="-128"/>
              </a:rPr>
              <a:t>Mobil Dinas &amp; pemeliharaan</a:t>
            </a:r>
            <a:r>
              <a:rPr lang="en-US" altLang="en-US" sz="2200">
                <a:ea typeface="ＭＳ Ｐゴシック" panose="020B0600070205080204" pitchFamily="34" charset="-128"/>
              </a:rPr>
              <a:t> utk pegawai tertentu</a:t>
            </a:r>
          </a:p>
          <a:p>
            <a:pPr marR="0" algn="just" eaLnBrk="1" hangingPunct="1">
              <a:lnSpc>
                <a:spcPct val="90000"/>
              </a:lnSpc>
            </a:pPr>
            <a:r>
              <a:rPr lang="en-US" altLang="en-US" sz="2200">
                <a:ea typeface="ＭＳ Ｐゴシック" panose="020B0600070205080204" pitchFamily="34" charset="-128"/>
              </a:rPr>
              <a:t>	e.5.	</a:t>
            </a:r>
            <a:r>
              <a:rPr lang="en-US" altLang="en-US" sz="2200" u="sng">
                <a:ea typeface="ＭＳ Ｐゴシック" panose="020B0600070205080204" pitchFamily="34" charset="-128"/>
              </a:rPr>
              <a:t>Sarana antar-jemput karyawan</a:t>
            </a:r>
          </a:p>
          <a:p>
            <a:pPr marR="0" algn="just" eaLnBrk="1" hangingPunct="1">
              <a:lnSpc>
                <a:spcPct val="90000"/>
              </a:lnSpc>
            </a:pPr>
            <a:r>
              <a:rPr lang="en-US" altLang="en-US" sz="2200">
                <a:ea typeface="ＭＳ Ｐゴシック" panose="020B0600070205080204" pitchFamily="34" charset="-128"/>
              </a:rPr>
              <a:t>	e.6.	Handphone &amp; pulsa utk pegawai tertentu</a:t>
            </a:r>
          </a:p>
          <a:p>
            <a:pPr marR="0" algn="just" eaLnBrk="1" hangingPunct="1">
              <a:lnSpc>
                <a:spcPct val="9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	</a:t>
            </a:r>
            <a:endParaRPr lang="id-ID" altLang="en-US" sz="2400">
              <a:ea typeface="ＭＳ Ｐゴシック" panose="020B0600070205080204" pitchFamily="34" charset="-128"/>
            </a:endParaRPr>
          </a:p>
          <a:p>
            <a:pPr marR="0" algn="just" eaLnBrk="1" hangingPunct="1">
              <a:lnSpc>
                <a:spcPct val="90000"/>
              </a:lnSpc>
            </a:pPr>
            <a:endParaRPr lang="id-ID" altLang="en-US" sz="2400">
              <a:ea typeface="ＭＳ Ｐゴシック" panose="020B0600070205080204" pitchFamily="34" charset="-128"/>
            </a:endParaRPr>
          </a:p>
          <a:p>
            <a:pPr marR="0" algn="just" eaLnBrk="1" hangingPunct="1">
              <a:lnSpc>
                <a:spcPct val="90000"/>
              </a:lnSpc>
            </a:pPr>
            <a:endParaRPr lang="id-ID" altLang="en-US" sz="2400">
              <a:ea typeface="ＭＳ Ｐゴシック" panose="020B0600070205080204" pitchFamily="34" charset="-128"/>
            </a:endParaRPr>
          </a:p>
          <a:p>
            <a:pPr marR="0" algn="just" eaLnBrk="1" hangingPunct="1">
              <a:lnSpc>
                <a:spcPct val="90000"/>
              </a:lnSpc>
            </a:pPr>
            <a:endParaRPr lang="id-ID" altLang="en-US" sz="2400">
              <a:ea typeface="ＭＳ Ｐゴシック" panose="020B0600070205080204" pitchFamily="34" charset="-128"/>
            </a:endParaRPr>
          </a:p>
          <a:p>
            <a:pPr marR="0" algn="just" eaLnBrk="1" hangingPunct="1">
              <a:lnSpc>
                <a:spcPct val="90000"/>
              </a:lnSpc>
            </a:pPr>
            <a:endParaRPr lang="id-ID" altLang="en-US" sz="2400">
              <a:ea typeface="ＭＳ Ｐゴシック" panose="020B0600070205080204" pitchFamily="34" charset="-128"/>
            </a:endParaRPr>
          </a:p>
        </p:txBody>
      </p:sp>
      <p:sp>
        <p:nvSpPr>
          <p:cNvPr id="98307" name="Slide Number Placeholder 9">
            <a:extLst>
              <a:ext uri="{FF2B5EF4-FFF2-40B4-BE49-F238E27FC236}">
                <a16:creationId xmlns:a16="http://schemas.microsoft.com/office/drawing/2014/main" id="{0B660B24-B25D-B260-2761-868E5B821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382000" y="6492875"/>
            <a:ext cx="762000" cy="365125"/>
          </a:xfrm>
          <a:solidFill>
            <a:schemeClr val="bg1"/>
          </a:solidFill>
          <a:ln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7BAF7F25-3212-6D45-A244-B47B34A5E9B8}" type="slidenum">
              <a:rPr lang="id-ID" altLang="en-US" sz="1400">
                <a:solidFill>
                  <a:srgbClr val="045C75"/>
                </a:solidFill>
              </a:rPr>
              <a:pPr algn="ctr" eaLnBrk="1" hangingPunct="1"/>
              <a:t>31</a:t>
            </a:fld>
            <a:endParaRPr lang="id-ID" altLang="en-US" sz="1400">
              <a:solidFill>
                <a:srgbClr val="045C7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C647E-52D9-6C49-8A85-08B49AB204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71414"/>
            <a:ext cx="7851648" cy="482207"/>
          </a:xfrm>
          <a:solidFill>
            <a:srgbClr val="C00000"/>
          </a:solidFill>
          <a:ln>
            <a:solidFill>
              <a:schemeClr val="bg1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d-ID" sz="4000" dirty="0">
                <a:solidFill>
                  <a:schemeClr val="bg1"/>
                </a:solidFill>
              </a:rPr>
              <a:t>Bukan Biaya Fiskal (Pasal 9 ayat 1)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D064B2-09EF-946C-C00C-3473A5FF0D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785813"/>
            <a:ext cx="7854950" cy="5500687"/>
          </a:xfr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lvl="1" indent="-457200" algn="just" eaLnBrk="1" hangingPunct="1">
              <a:lnSpc>
                <a:spcPct val="8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 </a:t>
            </a:r>
            <a:r>
              <a:rPr lang="id-ID" altLang="en-US" sz="2000">
                <a:ea typeface="ＭＳ Ｐゴシック" panose="020B0600070205080204" pitchFamily="34" charset="-128"/>
              </a:rPr>
              <a:t>f. 	</a:t>
            </a:r>
            <a:r>
              <a:rPr lang="en-US" altLang="en-US" sz="2800" u="sng">
                <a:ea typeface="ＭＳ Ｐゴシック" panose="020B0600070205080204" pitchFamily="34" charset="-128"/>
              </a:rPr>
              <a:t>J</a:t>
            </a:r>
            <a:r>
              <a:rPr lang="en-US" altLang="en-US" sz="3200" u="sng">
                <a:ea typeface="ＭＳ Ｐゴシック" panose="020B0600070205080204" pitchFamily="34" charset="-128"/>
              </a:rPr>
              <a:t>umlah yg melebihi kewajaran</a:t>
            </a:r>
            <a:r>
              <a:rPr lang="en-US" altLang="en-US">
                <a:ea typeface="ＭＳ Ｐゴシック" panose="020B0600070205080204" pitchFamily="34" charset="-128"/>
              </a:rPr>
              <a:t> yg dibayarkan kepada Pemegang Saham / kepada pihak yg mempunyai hubungan istimewa sbg imbalan sehub. dg pekerjaan yg dilakukan;</a:t>
            </a:r>
            <a:endParaRPr lang="id-ID" altLang="en-US">
              <a:ea typeface="ＭＳ Ｐゴシック" panose="020B0600070205080204" pitchFamily="34" charset="-128"/>
            </a:endParaRPr>
          </a:p>
          <a:p>
            <a:pPr marR="0" algn="just" eaLnBrk="1" hangingPunct="1">
              <a:lnSpc>
                <a:spcPct val="8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 </a:t>
            </a:r>
            <a:endParaRPr lang="id-ID" altLang="en-US" sz="2400">
              <a:ea typeface="ＭＳ Ｐゴシック" panose="020B0600070205080204" pitchFamily="34" charset="-128"/>
            </a:endParaRPr>
          </a:p>
          <a:p>
            <a:pPr marR="0" algn="just" eaLnBrk="1" hangingPunct="1">
              <a:lnSpc>
                <a:spcPct val="8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 </a:t>
            </a:r>
            <a:r>
              <a:rPr lang="id-ID" altLang="en-US" sz="2400">
                <a:ea typeface="ＭＳ Ｐゴシック" panose="020B0600070205080204" pitchFamily="34" charset="-128"/>
              </a:rPr>
              <a:t>g. 	</a:t>
            </a:r>
            <a:r>
              <a:rPr lang="en-US" altLang="en-US" sz="2800" u="sng">
                <a:ea typeface="ＭＳ Ｐゴシック" panose="020B0600070205080204" pitchFamily="34" charset="-128"/>
              </a:rPr>
              <a:t>Harta yg di-hibahkan, bantuan/sumbangan</a:t>
            </a:r>
            <a:r>
              <a:rPr lang="en-US" altLang="en-US" sz="2400">
                <a:ea typeface="ＭＳ Ｐゴシック" panose="020B0600070205080204" pitchFamily="34" charset="-128"/>
              </a:rPr>
              <a:t> 	&amp; Warisan sebagaimana dimaksud dlm Pasal 4 (3) </a:t>
            </a:r>
            <a:r>
              <a:rPr lang="id-ID" altLang="en-US" sz="2400">
                <a:ea typeface="ＭＳ Ｐゴシック" panose="020B0600070205080204" pitchFamily="34" charset="-128"/>
              </a:rPr>
              <a:t>	</a:t>
            </a:r>
            <a:r>
              <a:rPr lang="en-US" altLang="en-US" sz="2400">
                <a:ea typeface="ＭＳ Ｐゴシック" panose="020B0600070205080204" pitchFamily="34" charset="-128"/>
              </a:rPr>
              <a:t>huruf a &amp; huruf b, </a:t>
            </a:r>
            <a:r>
              <a:rPr lang="en-US" altLang="en-US" sz="2400" i="1">
                <a:ea typeface="ＭＳ Ｐゴシック" panose="020B0600070205080204" pitchFamily="34" charset="-128"/>
              </a:rPr>
              <a:t>kecuali sumbangan sebagaimana </a:t>
            </a:r>
            <a:r>
              <a:rPr lang="id-ID" altLang="en-US" sz="2400" i="1">
                <a:ea typeface="ＭＳ Ｐゴシック" panose="020B0600070205080204" pitchFamily="34" charset="-128"/>
              </a:rPr>
              <a:t>	</a:t>
            </a:r>
            <a:r>
              <a:rPr lang="en-US" altLang="en-US" sz="2400" i="1">
                <a:ea typeface="ＭＳ Ｐゴシック" panose="020B0600070205080204" pitchFamily="34" charset="-128"/>
              </a:rPr>
              <a:t>dimaksud dlm Pasal 6 (1) huruf i  s.d. huruf m serta 	zakat 	yg diterima oleh badan amil zakat / lembaga 	amil zakat yg dibentuk / disahkan oleh pemerintah / 	sumbangan keagamaan yg sifatnya wajib bagi 	pemeluk agama yg diakui di Indonesia, yg diterima 	oleh lembaga 	keagamaan yg dibentuk / disahkan 	oleh pemerintah, yg ketentuannya diatur dg atau 	berdasarkan “PP”</a:t>
            </a:r>
            <a:r>
              <a:rPr lang="id-ID" altLang="ja-JP" sz="2400">
                <a:ea typeface="ＭＳ Ｐゴシック" panose="020B0600070205080204" pitchFamily="34" charset="-128"/>
              </a:rPr>
              <a:t> 	</a:t>
            </a:r>
          </a:p>
          <a:p>
            <a:pPr marR="0" algn="just" eaLnBrk="1" hangingPunct="1">
              <a:lnSpc>
                <a:spcPct val="80000"/>
              </a:lnSpc>
            </a:pPr>
            <a:endParaRPr lang="id-ID" altLang="en-US" sz="2200">
              <a:ea typeface="ＭＳ Ｐゴシック" panose="020B0600070205080204" pitchFamily="34" charset="-128"/>
            </a:endParaRPr>
          </a:p>
          <a:p>
            <a:pPr marR="0" algn="just" eaLnBrk="1" hangingPunct="1">
              <a:lnSpc>
                <a:spcPct val="80000"/>
              </a:lnSpc>
            </a:pPr>
            <a:endParaRPr lang="id-ID" altLang="en-US" sz="2200">
              <a:ea typeface="ＭＳ Ｐゴシック" panose="020B0600070205080204" pitchFamily="34" charset="-128"/>
            </a:endParaRPr>
          </a:p>
          <a:p>
            <a:pPr marR="0" algn="just" eaLnBrk="1" hangingPunct="1">
              <a:lnSpc>
                <a:spcPct val="80000"/>
              </a:lnSpc>
            </a:pPr>
            <a:endParaRPr lang="id-ID" altLang="en-US" sz="2200">
              <a:ea typeface="ＭＳ Ｐゴシック" panose="020B0600070205080204" pitchFamily="34" charset="-128"/>
            </a:endParaRPr>
          </a:p>
        </p:txBody>
      </p:sp>
      <p:sp>
        <p:nvSpPr>
          <p:cNvPr id="100355" name="Slide Number Placeholder 9">
            <a:extLst>
              <a:ext uri="{FF2B5EF4-FFF2-40B4-BE49-F238E27FC236}">
                <a16:creationId xmlns:a16="http://schemas.microsoft.com/office/drawing/2014/main" id="{BF3C54CD-EDA8-8F8E-FEBF-FB7A60752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382000" y="6492875"/>
            <a:ext cx="762000" cy="365125"/>
          </a:xfrm>
          <a:solidFill>
            <a:schemeClr val="bg1"/>
          </a:solidFill>
          <a:ln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37831E89-CD64-F545-9137-DDDA8309F945}" type="slidenum">
              <a:rPr lang="id-ID" altLang="en-US" sz="1400">
                <a:solidFill>
                  <a:srgbClr val="045C75"/>
                </a:solidFill>
              </a:rPr>
              <a:pPr algn="ctr" eaLnBrk="1" hangingPunct="1"/>
              <a:t>32</a:t>
            </a:fld>
            <a:endParaRPr lang="id-ID" altLang="en-US" sz="1400">
              <a:solidFill>
                <a:srgbClr val="045C7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8B2CF-2B63-D7D3-62EF-5AA4C31C96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267869"/>
            <a:ext cx="7851648" cy="482207"/>
          </a:xfrm>
          <a:solidFill>
            <a:srgbClr val="C00000"/>
          </a:solidFill>
          <a:ln>
            <a:solidFill>
              <a:schemeClr val="bg1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d-ID" sz="4000" dirty="0">
                <a:solidFill>
                  <a:schemeClr val="bg1"/>
                </a:solidFill>
              </a:rPr>
              <a:t>Bukan Biaya Fiskal (Pasal 9 ayat 1)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8A395A-084A-DFEB-B625-DF9DFA1D9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1017588"/>
            <a:ext cx="7854950" cy="5268912"/>
          </a:xfr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8163" lvl="1" indent="-538163" algn="just" eaLnBrk="1" hangingPunct="1">
              <a:lnSpc>
                <a:spcPct val="80000"/>
              </a:lnSpc>
            </a:pPr>
            <a:r>
              <a:rPr lang="en-US" altLang="en-US" sz="2200">
                <a:ea typeface="ＭＳ Ｐゴシック" panose="020B0600070205080204" pitchFamily="34" charset="-128"/>
              </a:rPr>
              <a:t> </a:t>
            </a:r>
            <a:r>
              <a:rPr lang="id-ID" altLang="en-US" sz="2200">
                <a:ea typeface="ＭＳ Ｐゴシック" panose="020B0600070205080204" pitchFamily="34" charset="-128"/>
              </a:rPr>
              <a:t>h. 	</a:t>
            </a:r>
            <a:r>
              <a:rPr lang="en-US" altLang="en-US" sz="3200">
                <a:ea typeface="ＭＳ Ｐゴシック" panose="020B0600070205080204" pitchFamily="34" charset="-128"/>
              </a:rPr>
              <a:t>Pajak Penghasilan</a:t>
            </a:r>
            <a:r>
              <a:rPr lang="en-US" altLang="en-US">
                <a:ea typeface="ＭＳ Ｐゴシック" panose="020B0600070205080204" pitchFamily="34" charset="-128"/>
              </a:rPr>
              <a:t>;</a:t>
            </a:r>
            <a:endParaRPr lang="id-ID" altLang="en-US">
              <a:ea typeface="ＭＳ Ｐゴシック" panose="020B0600070205080204" pitchFamily="34" charset="-128"/>
            </a:endParaRPr>
          </a:p>
          <a:p>
            <a:pPr marL="538163" marR="0" indent="-538163" algn="just" eaLnBrk="1" hangingPunct="1">
              <a:lnSpc>
                <a:spcPct val="80000"/>
              </a:lnSpc>
            </a:pPr>
            <a:r>
              <a:rPr lang="id-ID" altLang="en-US" sz="2400">
                <a:ea typeface="ＭＳ Ｐゴシック" panose="020B0600070205080204" pitchFamily="34" charset="-128"/>
              </a:rPr>
              <a:t> </a:t>
            </a:r>
          </a:p>
          <a:p>
            <a:pPr marL="538163" lvl="1" indent="-538163" algn="just" eaLnBrk="1" hangingPunct="1">
              <a:lnSpc>
                <a:spcPct val="8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 </a:t>
            </a:r>
            <a:r>
              <a:rPr lang="id-ID" altLang="en-US">
                <a:ea typeface="ＭＳ Ｐゴシック" panose="020B0600070205080204" pitchFamily="34" charset="-128"/>
              </a:rPr>
              <a:t>i. 	</a:t>
            </a:r>
            <a:r>
              <a:rPr lang="en-US" altLang="en-US">
                <a:ea typeface="ＭＳ Ｐゴシック" panose="020B0600070205080204" pitchFamily="34" charset="-128"/>
              </a:rPr>
              <a:t>Biaya yg dibebankan / dikeluarkan </a:t>
            </a:r>
            <a:r>
              <a:rPr lang="en-US" altLang="en-US" sz="3200" u="sng">
                <a:ea typeface="ＭＳ Ｐゴシック" panose="020B0600070205080204" pitchFamily="34" charset="-128"/>
              </a:rPr>
              <a:t>utk kepentingan pribadi Wajib Pajak</a:t>
            </a:r>
            <a:r>
              <a:rPr lang="en-US" altLang="en-US">
                <a:ea typeface="ＭＳ Ｐゴシック" panose="020B0600070205080204" pitchFamily="34" charset="-128"/>
              </a:rPr>
              <a:t> / orang yg menjadi tanggungannya;</a:t>
            </a:r>
            <a:endParaRPr lang="id-ID" altLang="en-US">
              <a:ea typeface="ＭＳ Ｐゴシック" panose="020B0600070205080204" pitchFamily="34" charset="-128"/>
            </a:endParaRPr>
          </a:p>
          <a:p>
            <a:pPr marL="538163" marR="0" indent="-538163" algn="just" eaLnBrk="1" hangingPunct="1">
              <a:lnSpc>
                <a:spcPct val="80000"/>
              </a:lnSpc>
            </a:pPr>
            <a:r>
              <a:rPr lang="id-ID" altLang="en-US" sz="2400">
                <a:ea typeface="ＭＳ Ｐゴシック" panose="020B0600070205080204" pitchFamily="34" charset="-128"/>
              </a:rPr>
              <a:t> </a:t>
            </a:r>
          </a:p>
          <a:p>
            <a:pPr marL="538163" lvl="1" indent="-538163" algn="just" eaLnBrk="1" hangingPunct="1">
              <a:lnSpc>
                <a:spcPct val="8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 </a:t>
            </a:r>
            <a:r>
              <a:rPr lang="id-ID" altLang="en-US">
                <a:ea typeface="ＭＳ Ｐゴシック" panose="020B0600070205080204" pitchFamily="34" charset="-128"/>
              </a:rPr>
              <a:t>j. 	</a:t>
            </a:r>
            <a:r>
              <a:rPr lang="en-US" altLang="en-US">
                <a:ea typeface="ＭＳ Ｐゴシック" panose="020B0600070205080204" pitchFamily="34" charset="-128"/>
              </a:rPr>
              <a:t>Gaji yg dibayarkan kepada </a:t>
            </a:r>
            <a:r>
              <a:rPr lang="en-US" altLang="en-US" sz="3200" u="sng">
                <a:ea typeface="ＭＳ Ｐゴシック" panose="020B0600070205080204" pitchFamily="34" charset="-128"/>
              </a:rPr>
              <a:t>anggota Persekutuan, Firma, atau Perseroan Komanditer</a:t>
            </a:r>
            <a:r>
              <a:rPr lang="en-US" altLang="en-US">
                <a:ea typeface="ＭＳ Ｐゴシック" panose="020B0600070205080204" pitchFamily="34" charset="-128"/>
              </a:rPr>
              <a:t> yg modalnya tdk terbagi atas saham;</a:t>
            </a:r>
            <a:endParaRPr lang="id-ID" altLang="en-US">
              <a:ea typeface="ＭＳ Ｐゴシック" panose="020B0600070205080204" pitchFamily="34" charset="-128"/>
            </a:endParaRPr>
          </a:p>
          <a:p>
            <a:pPr marL="538163" marR="0" indent="-538163" algn="just" eaLnBrk="1" hangingPunct="1">
              <a:lnSpc>
                <a:spcPct val="80000"/>
              </a:lnSpc>
            </a:pPr>
            <a:r>
              <a:rPr lang="id-ID" altLang="en-US" sz="2400">
                <a:ea typeface="ＭＳ Ｐゴシック" panose="020B0600070205080204" pitchFamily="34" charset="-128"/>
              </a:rPr>
              <a:t> </a:t>
            </a:r>
          </a:p>
          <a:p>
            <a:pPr marL="538163" lvl="1" indent="-538163" algn="just" eaLnBrk="1" hangingPunct="1">
              <a:lnSpc>
                <a:spcPct val="8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 </a:t>
            </a:r>
            <a:r>
              <a:rPr lang="id-ID" altLang="en-US">
                <a:ea typeface="ＭＳ Ｐゴシック" panose="020B0600070205080204" pitchFamily="34" charset="-128"/>
              </a:rPr>
              <a:t>k. 	</a:t>
            </a:r>
            <a:r>
              <a:rPr lang="en-US" altLang="en-US">
                <a:ea typeface="ＭＳ Ｐゴシック" panose="020B0600070205080204" pitchFamily="34" charset="-128"/>
              </a:rPr>
              <a:t>Sanksi Administrasi berupa </a:t>
            </a:r>
            <a:r>
              <a:rPr lang="en-US" altLang="en-US" u="sng">
                <a:ea typeface="ＭＳ Ｐゴシック" panose="020B0600070205080204" pitchFamily="34" charset="-128"/>
              </a:rPr>
              <a:t>BUNGA, DENDA, DAN KENAIKAN SERTA SANKSI PIDANA</a:t>
            </a:r>
            <a:r>
              <a:rPr lang="en-US" altLang="en-US">
                <a:ea typeface="ＭＳ Ｐゴシック" panose="020B0600070205080204" pitchFamily="34" charset="-128"/>
              </a:rPr>
              <a:t> berupa denda yg berkenaan dg pelaksanaan perundang-undangan di bidang perpajakan.</a:t>
            </a:r>
            <a:endParaRPr lang="id-ID" altLang="en-US">
              <a:ea typeface="ＭＳ Ｐゴシック" panose="020B0600070205080204" pitchFamily="34" charset="-128"/>
            </a:endParaRPr>
          </a:p>
          <a:p>
            <a:pPr marL="538163" lvl="1" indent="-538163" algn="just" eaLnBrk="1" hangingPunct="1">
              <a:lnSpc>
                <a:spcPct val="80000"/>
              </a:lnSpc>
            </a:pPr>
            <a:r>
              <a:rPr lang="id-ID" altLang="en-US" sz="2600">
                <a:ea typeface="ＭＳ Ｐゴシック" panose="020B0600070205080204" pitchFamily="34" charset="-128"/>
              </a:rPr>
              <a:t>	</a:t>
            </a:r>
          </a:p>
          <a:p>
            <a:pPr marL="538163" marR="0" indent="-538163" algn="just" eaLnBrk="1" hangingPunct="1">
              <a:lnSpc>
                <a:spcPct val="80000"/>
              </a:lnSpc>
            </a:pPr>
            <a:endParaRPr lang="id-ID" altLang="en-US" sz="2400">
              <a:ea typeface="ＭＳ Ｐゴシック" panose="020B0600070205080204" pitchFamily="34" charset="-128"/>
            </a:endParaRPr>
          </a:p>
          <a:p>
            <a:pPr marL="538163" marR="0" indent="-538163" algn="just" eaLnBrk="1" hangingPunct="1">
              <a:lnSpc>
                <a:spcPct val="80000"/>
              </a:lnSpc>
            </a:pPr>
            <a:endParaRPr lang="id-ID" altLang="en-US" sz="2400">
              <a:ea typeface="ＭＳ Ｐゴシック" panose="020B0600070205080204" pitchFamily="34" charset="-128"/>
            </a:endParaRPr>
          </a:p>
          <a:p>
            <a:pPr marL="538163" marR="0" indent="-538163" algn="just" eaLnBrk="1" hangingPunct="1">
              <a:lnSpc>
                <a:spcPct val="80000"/>
              </a:lnSpc>
            </a:pPr>
            <a:endParaRPr lang="id-ID" altLang="en-US" sz="2400">
              <a:ea typeface="ＭＳ Ｐゴシック" panose="020B0600070205080204" pitchFamily="34" charset="-128"/>
            </a:endParaRPr>
          </a:p>
        </p:txBody>
      </p:sp>
      <p:sp>
        <p:nvSpPr>
          <p:cNvPr id="102403" name="Slide Number Placeholder 9">
            <a:extLst>
              <a:ext uri="{FF2B5EF4-FFF2-40B4-BE49-F238E27FC236}">
                <a16:creationId xmlns:a16="http://schemas.microsoft.com/office/drawing/2014/main" id="{5AF8A592-46AB-B1E9-146F-4C6E6FE94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382000" y="6492875"/>
            <a:ext cx="762000" cy="365125"/>
          </a:xfrm>
          <a:solidFill>
            <a:schemeClr val="bg1"/>
          </a:solidFill>
          <a:ln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6A26DEA5-CDD1-F64E-9252-C640B235E64D}" type="slidenum">
              <a:rPr lang="id-ID" altLang="en-US" sz="1400">
                <a:solidFill>
                  <a:srgbClr val="045C75"/>
                </a:solidFill>
              </a:rPr>
              <a:pPr algn="ctr" eaLnBrk="1" hangingPunct="1"/>
              <a:t>33</a:t>
            </a:fld>
            <a:endParaRPr lang="id-ID" altLang="en-US" sz="1400">
              <a:solidFill>
                <a:srgbClr val="045C7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>
            <a:extLst>
              <a:ext uri="{FF2B5EF4-FFF2-40B4-BE49-F238E27FC236}">
                <a16:creationId xmlns:a16="http://schemas.microsoft.com/office/drawing/2014/main" id="{E921F2CE-654A-DDDE-B6E3-09CB903A47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" y="6229350"/>
            <a:ext cx="18288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04450" name="Rectangle 3">
            <a:extLst>
              <a:ext uri="{FF2B5EF4-FFF2-40B4-BE49-F238E27FC236}">
                <a16:creationId xmlns:a16="http://schemas.microsoft.com/office/drawing/2014/main" id="{14E31DF9-16C5-A8BF-1A4C-291D114548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9600" y="6229350"/>
            <a:ext cx="28448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04451" name="Rectangle 4">
            <a:extLst>
              <a:ext uri="{FF2B5EF4-FFF2-40B4-BE49-F238E27FC236}">
                <a16:creationId xmlns:a16="http://schemas.microsoft.com/office/drawing/2014/main" id="{F0BDC40B-77BD-8F70-8F83-1A6DE4D09E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" y="6229350"/>
            <a:ext cx="18288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04452" name="Rectangle 5">
            <a:extLst>
              <a:ext uri="{FF2B5EF4-FFF2-40B4-BE49-F238E27FC236}">
                <a16:creationId xmlns:a16="http://schemas.microsoft.com/office/drawing/2014/main" id="{03DAF48E-E9FD-CECA-0C87-810C2E0E2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9600" y="6229350"/>
            <a:ext cx="28448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04453" name="Rectangle 12">
            <a:extLst>
              <a:ext uri="{FF2B5EF4-FFF2-40B4-BE49-F238E27FC236}">
                <a16:creationId xmlns:a16="http://schemas.microsoft.com/office/drawing/2014/main" id="{FDD1E3E9-839D-5CA9-E1D8-A4B1A56A32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9488" y="531813"/>
            <a:ext cx="27146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04454" name="AutoShape 17">
            <a:extLst>
              <a:ext uri="{FF2B5EF4-FFF2-40B4-BE49-F238E27FC236}">
                <a16:creationId xmlns:a16="http://schemas.microsoft.com/office/drawing/2014/main" id="{B6E3A237-11B1-52A4-CD2E-801DE8755D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" y="254000"/>
            <a:ext cx="7634288" cy="746125"/>
          </a:xfrm>
          <a:prstGeom prst="roundRect">
            <a:avLst>
              <a:gd name="adj" fmla="val 12458"/>
            </a:avLst>
          </a:prstGeom>
          <a:solidFill>
            <a:srgbClr val="C00000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lIns="90488" tIns="44450" rIns="90488" bIns="44450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d-ID" altLang="en-US" sz="3200">
                <a:solidFill>
                  <a:schemeClr val="bg1"/>
                </a:solidFill>
              </a:rPr>
              <a:t>PENYUSUTAN FISKAL (Pasal 11)</a:t>
            </a:r>
            <a:endParaRPr lang="en-US" altLang="en-US" sz="3200">
              <a:solidFill>
                <a:schemeClr val="bg1"/>
              </a:solidFill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A0F89F7-8A1B-A9FB-66CD-5FDC465C9122}"/>
              </a:ext>
            </a:extLst>
          </p:cNvPr>
          <p:cNvGraphicFramePr>
            <a:graphicFrameLocks noGrp="1"/>
          </p:cNvGraphicFramePr>
          <p:nvPr/>
        </p:nvGraphicFramePr>
        <p:xfrm>
          <a:off x="428625" y="1285875"/>
          <a:ext cx="8358188" cy="5340350"/>
        </p:xfrm>
        <a:graphic>
          <a:graphicData uri="http://schemas.openxmlformats.org/drawingml/2006/table">
            <a:tbl>
              <a:tblPr/>
              <a:tblGrid>
                <a:gridCol w="477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7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09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46238"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Kelompok</a:t>
                      </a:r>
                      <a:b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</a:b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Harta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Berwujud</a:t>
                      </a:r>
                      <a:endParaRPr kumimoji="0" lang="id-ID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Masa</a:t>
                      </a:r>
                      <a:b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</a:b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Manfaat</a:t>
                      </a:r>
                      <a:endParaRPr kumimoji="0" lang="id-ID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Tarif penyusutan</a:t>
                      </a:r>
                      <a:b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</a:br>
                      <a:endParaRPr kumimoji="0" lang="id-ID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705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Garis Lurus</a:t>
                      </a:r>
                      <a:endParaRPr kumimoji="0" lang="id-ID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Saldo Menurun</a:t>
                      </a:r>
                      <a:endParaRPr kumimoji="0" lang="id-ID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908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I.</a:t>
                      </a:r>
                      <a:endParaRPr kumimoji="0" lang="id-ID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Bukan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bangunan</a:t>
                      </a:r>
                      <a:b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</a:b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Kelompok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1</a:t>
                      </a:r>
                      <a:b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</a:b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Kelompok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2</a:t>
                      </a:r>
                      <a:b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</a:b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Kelompok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3</a:t>
                      </a:r>
                      <a:b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</a:b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Kelompok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4</a:t>
                      </a:r>
                      <a:endParaRPr kumimoji="0" lang="id-ID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4 tahun</a:t>
                      </a:r>
                      <a:b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</a:b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8 tahun</a:t>
                      </a:r>
                      <a:b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</a:b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16 tahun</a:t>
                      </a:r>
                      <a:b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</a:b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20 tahun</a:t>
                      </a:r>
                      <a:endParaRPr kumimoji="0" lang="id-ID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25 %</a:t>
                      </a:r>
                      <a:b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</a:b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12,5%</a:t>
                      </a:r>
                      <a:b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</a:b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6,25%</a:t>
                      </a:r>
                      <a:b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</a:b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5%</a:t>
                      </a:r>
                      <a:endParaRPr kumimoji="0" lang="id-ID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50%</a:t>
                      </a:r>
                      <a:b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</a:b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25%</a:t>
                      </a:r>
                      <a:b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</a:b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12,5%</a:t>
                      </a:r>
                      <a:b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</a:b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10%</a:t>
                      </a:r>
                      <a:endParaRPr kumimoji="0" lang="id-ID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72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II.</a:t>
                      </a:r>
                      <a:endParaRPr kumimoji="0" lang="id-ID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Bangunan</a:t>
                      </a:r>
                      <a:b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</a:b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Permanen</a:t>
                      </a:r>
                      <a:b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</a:b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Tidak Permanen</a:t>
                      </a:r>
                      <a:endParaRPr kumimoji="0" lang="id-ID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20 tahun</a:t>
                      </a:r>
                      <a:b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</a:b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10 tahun</a:t>
                      </a:r>
                      <a:endParaRPr kumimoji="0" lang="id-ID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5%</a:t>
                      </a:r>
                      <a:b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</a:b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10%</a:t>
                      </a:r>
                      <a:endParaRPr kumimoji="0" lang="id-ID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-</a:t>
                      </a:r>
                      <a:b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</a:b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-</a:t>
                      </a:r>
                      <a:endParaRPr kumimoji="0" lang="id-ID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272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Dasar Penyusutan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Harga Perolehan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Nilai Sisa Buku Fiskal Awal Tahun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4476" name="Slide Number Placeholder 9">
            <a:extLst>
              <a:ext uri="{FF2B5EF4-FFF2-40B4-BE49-F238E27FC236}">
                <a16:creationId xmlns:a16="http://schemas.microsoft.com/office/drawing/2014/main" id="{232177E0-84B4-CEAB-97B8-03672826A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382000" y="6492875"/>
            <a:ext cx="762000" cy="365125"/>
          </a:xfrm>
          <a:solidFill>
            <a:schemeClr val="bg1"/>
          </a:solidFill>
          <a:ln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93B2030F-2C35-0440-A73D-2AE155CE8643}" type="slidenum">
              <a:rPr lang="id-ID" altLang="en-US" sz="1400">
                <a:solidFill>
                  <a:srgbClr val="045C75"/>
                </a:solidFill>
              </a:rPr>
              <a:pPr algn="ctr" eaLnBrk="1" hangingPunct="1"/>
              <a:t>34</a:t>
            </a:fld>
            <a:endParaRPr lang="id-ID" altLang="en-US" sz="1400">
              <a:solidFill>
                <a:srgbClr val="045C75"/>
              </a:solidFill>
            </a:endParaRP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B63F2-DA44-E490-F53C-F8F86B143C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267869"/>
            <a:ext cx="7851648" cy="482207"/>
          </a:xfrm>
          <a:ln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d-ID" sz="3600" dirty="0"/>
              <a:t>Bukan Biaya Fiskal (PP 138 Tahun 2000)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735979-2C43-B0B5-8A3E-F4134CAB8F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1214438"/>
            <a:ext cx="7854950" cy="5072062"/>
          </a:xfr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457200" marR="0" indent="-457200" algn="just" eaLnBrk="1" hangingPunct="1">
              <a:lnSpc>
                <a:spcPct val="90000"/>
              </a:lnSpc>
              <a:buClrTx/>
              <a:buFont typeface="Wingdings 2" pitchFamily="2" charset="2"/>
              <a:buAutoNum type="alphaLcPeriod"/>
            </a:pPr>
            <a:r>
              <a:rPr lang="id-ID" altLang="en-US" sz="2400">
                <a:ea typeface="ＭＳ Ｐゴシック" panose="020B0600070205080204" pitchFamily="34" charset="-128"/>
              </a:rPr>
              <a:t>Nilai residu tidak diakui. (Diakhir masa manfaat, susutkan sekaligus)</a:t>
            </a:r>
          </a:p>
          <a:p>
            <a:pPr marL="457200" marR="0" indent="-457200" algn="just" eaLnBrk="1" hangingPunct="1">
              <a:lnSpc>
                <a:spcPct val="90000"/>
              </a:lnSpc>
              <a:buClrTx/>
            </a:pPr>
            <a:endParaRPr lang="id-ID" altLang="en-US" sz="2400">
              <a:ea typeface="ＭＳ Ｐゴシック" panose="020B0600070205080204" pitchFamily="34" charset="-128"/>
            </a:endParaRPr>
          </a:p>
          <a:p>
            <a:pPr marL="457200" marR="0" indent="-457200" algn="just" eaLnBrk="1" hangingPunct="1">
              <a:lnSpc>
                <a:spcPct val="90000"/>
              </a:lnSpc>
              <a:buClrTx/>
              <a:buFont typeface="Wingdings 2" pitchFamily="2" charset="2"/>
              <a:buAutoNum type="alphaLcPeriod" startAt="2"/>
            </a:pPr>
            <a:r>
              <a:rPr lang="id-ID" altLang="en-US" sz="2400">
                <a:ea typeface="ＭＳ Ｐゴシック" panose="020B0600070205080204" pitchFamily="34" charset="-128"/>
              </a:rPr>
              <a:t>Tanah tidak disusutkan.</a:t>
            </a:r>
          </a:p>
          <a:p>
            <a:pPr marL="457200" marR="0" indent="-457200" algn="just" eaLnBrk="1" hangingPunct="1">
              <a:lnSpc>
                <a:spcPct val="90000"/>
              </a:lnSpc>
              <a:buClrTx/>
            </a:pPr>
            <a:endParaRPr lang="id-ID" altLang="en-US" sz="2400">
              <a:ea typeface="ＭＳ Ｐゴシック" panose="020B0600070205080204" pitchFamily="34" charset="-128"/>
            </a:endParaRPr>
          </a:p>
          <a:p>
            <a:pPr marL="457200" marR="0" indent="-457200" algn="just" eaLnBrk="1" hangingPunct="1">
              <a:lnSpc>
                <a:spcPct val="90000"/>
              </a:lnSpc>
              <a:buClrTx/>
              <a:buFont typeface="Wingdings 2" pitchFamily="2" charset="2"/>
              <a:buAutoNum type="alphaLcPeriod" startAt="3"/>
            </a:pPr>
            <a:r>
              <a:rPr lang="id-ID" altLang="en-US" sz="2400">
                <a:ea typeface="ＭＳ Ｐゴシック" panose="020B0600070205080204" pitchFamily="34" charset="-128"/>
              </a:rPr>
              <a:t>Aktiva Tetap yang diperoleh sebelum tahun 2001, pada tahun perolehannya disusutkan setahun penuh.</a:t>
            </a:r>
          </a:p>
          <a:p>
            <a:pPr marL="457200" marR="0" indent="-457200" algn="just" eaLnBrk="1" hangingPunct="1">
              <a:lnSpc>
                <a:spcPct val="90000"/>
              </a:lnSpc>
              <a:buClrTx/>
            </a:pPr>
            <a:endParaRPr lang="id-ID" altLang="en-US" sz="2400">
              <a:ea typeface="ＭＳ Ｐゴシック" panose="020B0600070205080204" pitchFamily="34" charset="-128"/>
            </a:endParaRPr>
          </a:p>
          <a:p>
            <a:pPr marL="457200" marR="0" indent="-457200" algn="just" eaLnBrk="1" hangingPunct="1">
              <a:lnSpc>
                <a:spcPct val="90000"/>
              </a:lnSpc>
              <a:buClrTx/>
              <a:buFont typeface="Wingdings 2" pitchFamily="2" charset="2"/>
              <a:buAutoNum type="alphaLcPeriod" startAt="4"/>
            </a:pPr>
            <a:r>
              <a:rPr lang="id-ID" altLang="en-US" sz="2400">
                <a:ea typeface="ＭＳ Ｐゴシック" panose="020B0600070205080204" pitchFamily="34" charset="-128"/>
              </a:rPr>
              <a:t>Aktiva tetap yang diperoleh sejak 1 Januari 2001, pada tahun perolehannya, disusutkan mulai bulan perolehan.</a:t>
            </a:r>
          </a:p>
          <a:p>
            <a:pPr marL="457200" marR="0" indent="-457200" algn="just" eaLnBrk="1" hangingPunct="1">
              <a:lnSpc>
                <a:spcPct val="90000"/>
              </a:lnSpc>
              <a:buClrTx/>
            </a:pPr>
            <a:endParaRPr lang="id-ID" altLang="en-US" sz="2400">
              <a:ea typeface="ＭＳ Ｐゴシック" panose="020B0600070205080204" pitchFamily="34" charset="-128"/>
            </a:endParaRPr>
          </a:p>
          <a:p>
            <a:pPr marL="457200" marR="0" indent="-457200" algn="just" eaLnBrk="1" hangingPunct="1">
              <a:lnSpc>
                <a:spcPct val="90000"/>
              </a:lnSpc>
              <a:buClrTx/>
            </a:pPr>
            <a:r>
              <a:rPr lang="id-ID" altLang="en-US" sz="2400">
                <a:ea typeface="ＭＳ Ｐゴシック" panose="020B0600070205080204" pitchFamily="34" charset="-128"/>
              </a:rPr>
              <a:t>e. 	Pengelompokkan aktiva tetap sesuai masa manfaatnya diatur di PMK 96/PMK.03/2009. </a:t>
            </a:r>
          </a:p>
          <a:p>
            <a:pPr marL="457200" marR="0" indent="-457200" algn="just" eaLnBrk="1" hangingPunct="1">
              <a:lnSpc>
                <a:spcPct val="70000"/>
              </a:lnSpc>
            </a:pPr>
            <a:endParaRPr lang="id-ID" altLang="en-US" sz="2400">
              <a:ea typeface="ＭＳ Ｐゴシック" panose="020B0600070205080204" pitchFamily="34" charset="-128"/>
            </a:endParaRPr>
          </a:p>
          <a:p>
            <a:pPr marL="457200" marR="0" indent="-457200" algn="just" eaLnBrk="1" hangingPunct="1">
              <a:lnSpc>
                <a:spcPct val="70000"/>
              </a:lnSpc>
            </a:pPr>
            <a:endParaRPr lang="id-ID" altLang="en-US" sz="2400">
              <a:ea typeface="ＭＳ Ｐゴシック" panose="020B0600070205080204" pitchFamily="34" charset="-128"/>
            </a:endParaRPr>
          </a:p>
          <a:p>
            <a:pPr marL="457200" marR="0" indent="-457200" algn="just" eaLnBrk="1" hangingPunct="1">
              <a:lnSpc>
                <a:spcPct val="70000"/>
              </a:lnSpc>
            </a:pPr>
            <a:endParaRPr lang="id-ID" altLang="en-US">
              <a:ea typeface="ＭＳ Ｐゴシック" panose="020B0600070205080204" pitchFamily="34" charset="-128"/>
            </a:endParaRPr>
          </a:p>
          <a:p>
            <a:pPr marL="457200" marR="0" indent="-457200" algn="just" eaLnBrk="1" hangingPunct="1">
              <a:lnSpc>
                <a:spcPct val="70000"/>
              </a:lnSpc>
            </a:pPr>
            <a:endParaRPr lang="id-ID" altLang="en-US" sz="1900">
              <a:ea typeface="ＭＳ Ｐゴシック" panose="020B0600070205080204" pitchFamily="34" charset="-128"/>
            </a:endParaRPr>
          </a:p>
          <a:p>
            <a:pPr marL="457200" marR="0" indent="-457200" algn="just" eaLnBrk="1" hangingPunct="1">
              <a:lnSpc>
                <a:spcPct val="70000"/>
              </a:lnSpc>
            </a:pPr>
            <a:endParaRPr lang="id-ID" altLang="en-US" sz="700">
              <a:ea typeface="ＭＳ Ｐゴシック" panose="020B0600070205080204" pitchFamily="34" charset="-128"/>
            </a:endParaRPr>
          </a:p>
          <a:p>
            <a:pPr marL="457200" marR="0" indent="-457200" algn="just" eaLnBrk="1" hangingPunct="1">
              <a:lnSpc>
                <a:spcPct val="70000"/>
              </a:lnSpc>
            </a:pPr>
            <a:endParaRPr lang="id-ID" altLang="en-US" sz="700">
              <a:ea typeface="ＭＳ Ｐゴシック" panose="020B0600070205080204" pitchFamily="34" charset="-128"/>
            </a:endParaRPr>
          </a:p>
        </p:txBody>
      </p:sp>
      <p:sp>
        <p:nvSpPr>
          <p:cNvPr id="106499" name="AutoShape 17">
            <a:extLst>
              <a:ext uri="{FF2B5EF4-FFF2-40B4-BE49-F238E27FC236}">
                <a16:creationId xmlns:a16="http://schemas.microsoft.com/office/drawing/2014/main" id="{EF29CA53-D5CB-9A44-9A5D-37FACF9D34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" y="254000"/>
            <a:ext cx="7634288" cy="746125"/>
          </a:xfrm>
          <a:prstGeom prst="roundRect">
            <a:avLst>
              <a:gd name="adj" fmla="val 12458"/>
            </a:avLst>
          </a:prstGeom>
          <a:solidFill>
            <a:srgbClr val="C00000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lIns="90488" tIns="44450" rIns="90488" bIns="44450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d-ID" altLang="en-US" sz="3200">
                <a:solidFill>
                  <a:schemeClr val="bg1"/>
                </a:solidFill>
              </a:rPr>
              <a:t>PENYUSUTAN FISKAL (Pasal 11)</a:t>
            </a:r>
            <a:endParaRPr lang="en-US" altLang="en-US" sz="3200">
              <a:solidFill>
                <a:schemeClr val="bg1"/>
              </a:solidFill>
            </a:endParaRPr>
          </a:p>
        </p:txBody>
      </p:sp>
      <p:sp>
        <p:nvSpPr>
          <p:cNvPr id="106500" name="Slide Number Placeholder 9">
            <a:extLst>
              <a:ext uri="{FF2B5EF4-FFF2-40B4-BE49-F238E27FC236}">
                <a16:creationId xmlns:a16="http://schemas.microsoft.com/office/drawing/2014/main" id="{E8ABE955-206F-B9ED-AF7F-A2FC5E9D9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382000" y="6492875"/>
            <a:ext cx="762000" cy="365125"/>
          </a:xfrm>
          <a:solidFill>
            <a:schemeClr val="bg1"/>
          </a:solidFill>
          <a:ln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8CF99A0A-3B0C-1748-8A34-B0E969B738AC}" type="slidenum">
              <a:rPr lang="id-ID" altLang="en-US" sz="1400">
                <a:solidFill>
                  <a:srgbClr val="045C75"/>
                </a:solidFill>
              </a:rPr>
              <a:pPr algn="ctr" eaLnBrk="1" hangingPunct="1"/>
              <a:t>35</a:t>
            </a:fld>
            <a:endParaRPr lang="id-ID" altLang="en-US" sz="1400">
              <a:solidFill>
                <a:srgbClr val="045C7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>
            <a:extLst>
              <a:ext uri="{FF2B5EF4-FFF2-40B4-BE49-F238E27FC236}">
                <a16:creationId xmlns:a16="http://schemas.microsoft.com/office/drawing/2014/main" id="{AF295783-F5C6-5A78-127F-214AB9312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" y="6229350"/>
            <a:ext cx="18288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08546" name="Rectangle 3">
            <a:extLst>
              <a:ext uri="{FF2B5EF4-FFF2-40B4-BE49-F238E27FC236}">
                <a16:creationId xmlns:a16="http://schemas.microsoft.com/office/drawing/2014/main" id="{9D57DD84-9A51-B34B-6D3D-9FC4CFBEE5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9600" y="6229350"/>
            <a:ext cx="28448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08547" name="Rectangle 4">
            <a:extLst>
              <a:ext uri="{FF2B5EF4-FFF2-40B4-BE49-F238E27FC236}">
                <a16:creationId xmlns:a16="http://schemas.microsoft.com/office/drawing/2014/main" id="{66A507E9-AD1E-AA14-4C70-73255C2F5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" y="6229350"/>
            <a:ext cx="18288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08548" name="Rectangle 5">
            <a:extLst>
              <a:ext uri="{FF2B5EF4-FFF2-40B4-BE49-F238E27FC236}">
                <a16:creationId xmlns:a16="http://schemas.microsoft.com/office/drawing/2014/main" id="{5898BCAF-6DF6-013B-4919-A6D96D2AC6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9600" y="6229350"/>
            <a:ext cx="28448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08549" name="Rectangle 11">
            <a:extLst>
              <a:ext uri="{FF2B5EF4-FFF2-40B4-BE49-F238E27FC236}">
                <a16:creationId xmlns:a16="http://schemas.microsoft.com/office/drawing/2014/main" id="{CEAC6595-008B-8F59-C7AA-0D356104C9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7600" y="6529388"/>
            <a:ext cx="6908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08550" name="Rectangle 12">
            <a:extLst>
              <a:ext uri="{FF2B5EF4-FFF2-40B4-BE49-F238E27FC236}">
                <a16:creationId xmlns:a16="http://schemas.microsoft.com/office/drawing/2014/main" id="{E80D4508-C086-AC95-2E19-86BB953617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9488" y="531813"/>
            <a:ext cx="27146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08551" name="AutoShape 17">
            <a:extLst>
              <a:ext uri="{FF2B5EF4-FFF2-40B4-BE49-F238E27FC236}">
                <a16:creationId xmlns:a16="http://schemas.microsoft.com/office/drawing/2014/main" id="{9D61B59D-D3F2-DC94-26E4-1312F79A0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" y="254000"/>
            <a:ext cx="7634288" cy="746125"/>
          </a:xfrm>
          <a:prstGeom prst="roundRect">
            <a:avLst>
              <a:gd name="adj" fmla="val 12458"/>
            </a:avLst>
          </a:prstGeom>
          <a:solidFill>
            <a:srgbClr val="C00000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lIns="90488" tIns="44450" rIns="90488" bIns="44450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d-ID" altLang="en-US" sz="3200">
                <a:solidFill>
                  <a:schemeClr val="bg1"/>
                </a:solidFill>
              </a:rPr>
              <a:t>AMORTISASI FISKAL (Pasal 11A)</a:t>
            </a:r>
            <a:endParaRPr lang="en-US" altLang="en-US" sz="3200">
              <a:solidFill>
                <a:schemeClr val="bg1"/>
              </a:solidFill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17C7752-907B-8540-0919-CC6670718FAA}"/>
              </a:ext>
            </a:extLst>
          </p:cNvPr>
          <p:cNvGraphicFramePr>
            <a:graphicFrameLocks noGrp="1"/>
          </p:cNvGraphicFramePr>
          <p:nvPr/>
        </p:nvGraphicFramePr>
        <p:xfrm>
          <a:off x="357188" y="1571625"/>
          <a:ext cx="8358187" cy="4857752"/>
        </p:xfrm>
        <a:graphic>
          <a:graphicData uri="http://schemas.openxmlformats.org/drawingml/2006/table">
            <a:tbl>
              <a:tblPr/>
              <a:tblGrid>
                <a:gridCol w="477837">
                  <a:extLst>
                    <a:ext uri="{9D8B030D-6E8A-4147-A177-3AD203B41FA5}">
                      <a16:colId xmlns:a16="http://schemas.microsoft.com/office/drawing/2014/main" val="58574035"/>
                    </a:ext>
                  </a:extLst>
                </a:gridCol>
                <a:gridCol w="2627313">
                  <a:extLst>
                    <a:ext uri="{9D8B030D-6E8A-4147-A177-3AD203B41FA5}">
                      <a16:colId xmlns:a16="http://schemas.microsoft.com/office/drawing/2014/main" val="450600700"/>
                    </a:ext>
                  </a:extLst>
                </a:gridCol>
                <a:gridCol w="1590675">
                  <a:extLst>
                    <a:ext uri="{9D8B030D-6E8A-4147-A177-3AD203B41FA5}">
                      <a16:colId xmlns:a16="http://schemas.microsoft.com/office/drawing/2014/main" val="100986408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103835840"/>
                    </a:ext>
                  </a:extLst>
                </a:gridCol>
                <a:gridCol w="1909762">
                  <a:extLst>
                    <a:ext uri="{9D8B030D-6E8A-4147-A177-3AD203B41FA5}">
                      <a16:colId xmlns:a16="http://schemas.microsoft.com/office/drawing/2014/main" val="2410308627"/>
                    </a:ext>
                  </a:extLst>
                </a:gridCol>
              </a:tblGrid>
              <a:tr h="858838">
                <a:tc rowSpan="2"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Kelompok</a:t>
                      </a:r>
                      <a:b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</a:b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Harta </a:t>
                      </a:r>
                      <a:r>
                        <a:rPr kumimoji="0" lang="id-ID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Tak 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Berwujud</a:t>
                      </a:r>
                      <a:endParaRPr kumimoji="0" lang="id-ID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Masa</a:t>
                      </a:r>
                      <a:b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</a:b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Manfaat</a:t>
                      </a:r>
                      <a:endParaRPr kumimoji="0" lang="id-ID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Tarif penyusutan</a:t>
                      </a:r>
                      <a:b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</a:br>
                      <a:endParaRPr kumimoji="0" lang="id-ID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5171930"/>
                  </a:ext>
                </a:extLst>
              </a:tr>
              <a:tr h="560388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Garis Lurus</a:t>
                      </a:r>
                      <a:endParaRPr kumimoji="0" lang="id-ID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Saldo Menurun</a:t>
                      </a:r>
                      <a:endParaRPr kumimoji="0" lang="id-ID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877430237"/>
                  </a:ext>
                </a:extLst>
              </a:tr>
              <a:tr h="17192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b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</a:b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Kelompok 1</a:t>
                      </a:r>
                      <a:b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</a:b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Kelompok 2</a:t>
                      </a:r>
                      <a:b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</a:b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Kelompok 3</a:t>
                      </a:r>
                      <a:b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</a:b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Kelompok 4</a:t>
                      </a:r>
                      <a:endParaRPr kumimoji="0" lang="id-ID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4 tahun</a:t>
                      </a:r>
                      <a:b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</a:b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8 tahun</a:t>
                      </a:r>
                      <a:b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</a:b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16 tahun</a:t>
                      </a:r>
                      <a:b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</a:b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20 tahun</a:t>
                      </a:r>
                      <a:endParaRPr kumimoji="0" lang="id-ID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25 %</a:t>
                      </a:r>
                      <a:b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</a:b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12,5%</a:t>
                      </a:r>
                      <a:b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</a:b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6,25%</a:t>
                      </a:r>
                      <a:b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</a:b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5%</a:t>
                      </a:r>
                      <a:endParaRPr kumimoji="0" lang="id-ID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50%</a:t>
                      </a:r>
                      <a:b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</a:b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25%</a:t>
                      </a:r>
                      <a:b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</a:b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12,5%</a:t>
                      </a:r>
                      <a:b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</a:b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10%</a:t>
                      </a:r>
                      <a:endParaRPr kumimoji="0" lang="id-ID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723311686"/>
                  </a:ext>
                </a:extLst>
              </a:tr>
              <a:tr h="17192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Dasar Penyusutan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 w="381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Harga Perolehan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Nilai Sisa Buku Fiskal Awal Tahun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274328925"/>
                  </a:ext>
                </a:extLst>
              </a:tr>
            </a:tbl>
          </a:graphicData>
        </a:graphic>
      </p:graphicFrame>
      <p:sp>
        <p:nvSpPr>
          <p:cNvPr id="108584" name="Slide Number Placeholder 9">
            <a:extLst>
              <a:ext uri="{FF2B5EF4-FFF2-40B4-BE49-F238E27FC236}">
                <a16:creationId xmlns:a16="http://schemas.microsoft.com/office/drawing/2014/main" id="{056BBF3D-DC79-3D34-DA4F-8CD2B05FD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382000" y="6492875"/>
            <a:ext cx="762000" cy="365125"/>
          </a:xfrm>
          <a:solidFill>
            <a:schemeClr val="bg1"/>
          </a:solidFill>
          <a:ln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AA29B23C-9F6E-BF40-88B2-F7697383D8EE}" type="slidenum">
              <a:rPr lang="id-ID" altLang="en-US" sz="1400">
                <a:solidFill>
                  <a:srgbClr val="045C75"/>
                </a:solidFill>
              </a:rPr>
              <a:pPr algn="ctr" eaLnBrk="1" hangingPunct="1"/>
              <a:t>36</a:t>
            </a:fld>
            <a:endParaRPr lang="id-ID" altLang="en-US" sz="1400">
              <a:solidFill>
                <a:srgbClr val="045C75"/>
              </a:solidFill>
            </a:endParaRP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366B2-FBD1-0FC8-5CE1-C222CD0B24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267869"/>
            <a:ext cx="7851648" cy="482207"/>
          </a:xfrm>
          <a:ln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d-ID" sz="3600" dirty="0"/>
              <a:t>Bukan Biaya Fiskal (PP 138 Tahun 2000)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B74210-5477-ADFA-A5A7-F0149380CC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1214438"/>
            <a:ext cx="7854950" cy="5072062"/>
          </a:xfr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631825" lvl="1" indent="-538163" algn="just" eaLnBrk="1" hangingPunct="1">
              <a:lnSpc>
                <a:spcPct val="80000"/>
              </a:lnSpc>
              <a:buClrTx/>
              <a:buFont typeface="Wingdings 2" pitchFamily="2" charset="2"/>
              <a:buAutoNum type="alphaLcPeriod"/>
            </a:pPr>
            <a:r>
              <a:rPr lang="id-ID" altLang="en-US" sz="2000">
                <a:ea typeface="ＭＳ Ｐゴシック" panose="020B0600070205080204" pitchFamily="34" charset="-128"/>
              </a:rPr>
              <a:t>Amortisasi dimulai pada bulan dilakukannya pengeluaran.</a:t>
            </a:r>
          </a:p>
          <a:p>
            <a:pPr marL="631825" lvl="1" indent="-538163" algn="just" eaLnBrk="1" hangingPunct="1">
              <a:lnSpc>
                <a:spcPct val="80000"/>
              </a:lnSpc>
              <a:buClrTx/>
            </a:pPr>
            <a:endParaRPr lang="id-ID" altLang="en-US" sz="2000">
              <a:ea typeface="ＭＳ Ｐゴシック" panose="020B0600070205080204" pitchFamily="34" charset="-128"/>
            </a:endParaRPr>
          </a:p>
          <a:p>
            <a:pPr marL="631825" lvl="1" indent="-538163" algn="just" eaLnBrk="1" hangingPunct="1">
              <a:lnSpc>
                <a:spcPct val="80000"/>
              </a:lnSpc>
              <a:buClrTx/>
              <a:buFont typeface="Wingdings 2" pitchFamily="2" charset="2"/>
              <a:buAutoNum type="alphaLcPeriod" startAt="2"/>
            </a:pPr>
            <a:r>
              <a:rPr lang="id-ID" altLang="en-US" sz="2000">
                <a:ea typeface="ＭＳ Ｐゴシック" panose="020B0600070205080204" pitchFamily="34" charset="-128"/>
              </a:rPr>
              <a:t>Untuk harta tidak berwujud yang masa manfaatnya tidak tercantum pada kelompok masa manfaat yang ada, maka menggunakan masa manfaat yang terdekat.</a:t>
            </a:r>
          </a:p>
          <a:p>
            <a:pPr marL="631825" lvl="1" indent="-538163" algn="just" eaLnBrk="1" hangingPunct="1">
              <a:lnSpc>
                <a:spcPct val="80000"/>
              </a:lnSpc>
              <a:buClrTx/>
            </a:pPr>
            <a:endParaRPr lang="id-ID" altLang="en-US" sz="2000">
              <a:ea typeface="ＭＳ Ｐゴシック" panose="020B0600070205080204" pitchFamily="34" charset="-128"/>
            </a:endParaRPr>
          </a:p>
          <a:p>
            <a:pPr marL="631825" lvl="1" indent="-538163" algn="just" eaLnBrk="1" hangingPunct="1">
              <a:lnSpc>
                <a:spcPct val="80000"/>
              </a:lnSpc>
              <a:buClrTx/>
            </a:pPr>
            <a:r>
              <a:rPr lang="id-ID" altLang="en-US" sz="2000">
                <a:ea typeface="ＭＳ Ｐゴシック" panose="020B0600070205080204" pitchFamily="34" charset="-128"/>
              </a:rPr>
              <a:t> c. 	Diatur pula amortisasi untuk biaya-biaya tertentu :</a:t>
            </a:r>
          </a:p>
          <a:p>
            <a:pPr marL="901700" lvl="2" indent="-269875" algn="just" eaLnBrk="1" hangingPunct="1">
              <a:lnSpc>
                <a:spcPct val="80000"/>
              </a:lnSpc>
              <a:buClrTx/>
            </a:pPr>
            <a:r>
              <a:rPr lang="id-ID" altLang="en-US" sz="2000">
                <a:ea typeface="ＭＳ Ｐゴシック" panose="020B0600070205080204" pitchFamily="34" charset="-128"/>
              </a:rPr>
              <a:t>- 	Biaya pendirian dan biaya perluasan modal</a:t>
            </a:r>
          </a:p>
          <a:p>
            <a:pPr marL="901700" lvl="2" indent="-269875" algn="just" eaLnBrk="1" hangingPunct="1">
              <a:lnSpc>
                <a:spcPct val="80000"/>
              </a:lnSpc>
              <a:buClrTx/>
            </a:pPr>
            <a:r>
              <a:rPr lang="id-ID" altLang="en-US" sz="2000">
                <a:ea typeface="ＭＳ Ｐゴシック" panose="020B0600070205080204" pitchFamily="34" charset="-128"/>
              </a:rPr>
              <a:t>- 	Biaya Pra Operasi</a:t>
            </a:r>
          </a:p>
          <a:p>
            <a:pPr marL="901700" lvl="2" indent="-269875" algn="just" eaLnBrk="1" hangingPunct="1">
              <a:lnSpc>
                <a:spcPct val="80000"/>
              </a:lnSpc>
              <a:buClrTx/>
            </a:pPr>
            <a:r>
              <a:rPr lang="id-ID" altLang="en-US" sz="2000">
                <a:ea typeface="ＭＳ Ｐゴシック" panose="020B0600070205080204" pitchFamily="34" charset="-128"/>
              </a:rPr>
              <a:t>- 	Biaya memperoleh hak dibidang penambangan minyak dan gas bumi</a:t>
            </a:r>
          </a:p>
          <a:p>
            <a:pPr marL="901700" lvl="2" indent="-269875" algn="just" eaLnBrk="1" hangingPunct="1">
              <a:lnSpc>
                <a:spcPct val="80000"/>
              </a:lnSpc>
              <a:buClrTx/>
            </a:pPr>
            <a:r>
              <a:rPr lang="id-ID" altLang="en-US" sz="2000">
                <a:ea typeface="ＭＳ Ｐゴシック" panose="020B0600070205080204" pitchFamily="34" charset="-128"/>
              </a:rPr>
              <a:t>- 	Biaya memperoleh hak dibidang penambangan selain minyak dan gas bumi</a:t>
            </a:r>
          </a:p>
          <a:p>
            <a:pPr marL="457200" marR="0" indent="-457200" algn="just" eaLnBrk="1" hangingPunct="1">
              <a:lnSpc>
                <a:spcPct val="80000"/>
              </a:lnSpc>
              <a:buClrTx/>
              <a:buFont typeface="Wingdings 2" pitchFamily="2" charset="2"/>
              <a:buAutoNum type="alphaLcPeriod"/>
            </a:pPr>
            <a:endParaRPr lang="id-ID" altLang="en-US" sz="2000">
              <a:ea typeface="ＭＳ Ｐゴシック" panose="020B0600070205080204" pitchFamily="34" charset="-128"/>
            </a:endParaRPr>
          </a:p>
          <a:p>
            <a:pPr marL="457200" marR="0" indent="-457200" algn="just" eaLnBrk="1" hangingPunct="1">
              <a:lnSpc>
                <a:spcPct val="80000"/>
              </a:lnSpc>
              <a:buClrTx/>
            </a:pPr>
            <a:endParaRPr lang="id-ID" altLang="en-US" sz="2000">
              <a:ea typeface="ＭＳ Ｐゴシック" panose="020B0600070205080204" pitchFamily="34" charset="-128"/>
            </a:endParaRPr>
          </a:p>
          <a:p>
            <a:pPr marL="457200" marR="0" indent="-457200" algn="just" eaLnBrk="1" hangingPunct="1">
              <a:lnSpc>
                <a:spcPct val="80000"/>
              </a:lnSpc>
              <a:buClrTx/>
            </a:pPr>
            <a:r>
              <a:rPr lang="id-ID" altLang="en-US" sz="2000">
                <a:ea typeface="ＭＳ Ｐゴシック" panose="020B0600070205080204" pitchFamily="34" charset="-128"/>
              </a:rPr>
              <a:t> </a:t>
            </a:r>
          </a:p>
          <a:p>
            <a:pPr marL="457200" marR="0" indent="-457200" algn="just" eaLnBrk="1" hangingPunct="1">
              <a:lnSpc>
                <a:spcPct val="60000"/>
              </a:lnSpc>
              <a:buClrTx/>
            </a:pPr>
            <a:endParaRPr lang="id-ID" altLang="en-US" sz="2000">
              <a:ea typeface="ＭＳ Ｐゴシック" panose="020B0600070205080204" pitchFamily="34" charset="-128"/>
            </a:endParaRPr>
          </a:p>
          <a:p>
            <a:pPr marL="457200" marR="0" indent="-457200" algn="just" eaLnBrk="1" hangingPunct="1">
              <a:lnSpc>
                <a:spcPct val="60000"/>
              </a:lnSpc>
              <a:buClrTx/>
            </a:pPr>
            <a:endParaRPr lang="id-ID" altLang="en-US" sz="2000">
              <a:ea typeface="ＭＳ Ｐゴシック" panose="020B0600070205080204" pitchFamily="34" charset="-128"/>
            </a:endParaRPr>
          </a:p>
          <a:p>
            <a:pPr marL="457200" marR="0" indent="-457200" algn="just" eaLnBrk="1" hangingPunct="1">
              <a:lnSpc>
                <a:spcPct val="60000"/>
              </a:lnSpc>
              <a:buClrTx/>
            </a:pPr>
            <a:endParaRPr lang="id-ID" altLang="en-US" sz="2200">
              <a:ea typeface="ＭＳ Ｐゴシック" panose="020B0600070205080204" pitchFamily="34" charset="-128"/>
            </a:endParaRPr>
          </a:p>
          <a:p>
            <a:pPr marL="457200" marR="0" indent="-457200" algn="just" eaLnBrk="1" hangingPunct="1">
              <a:lnSpc>
                <a:spcPct val="60000"/>
              </a:lnSpc>
              <a:buClrTx/>
            </a:pPr>
            <a:endParaRPr lang="id-ID" altLang="en-US" sz="1600">
              <a:ea typeface="ＭＳ Ｐゴシック" panose="020B0600070205080204" pitchFamily="34" charset="-128"/>
            </a:endParaRPr>
          </a:p>
          <a:p>
            <a:pPr marL="457200" marR="0" indent="-457200" algn="just" eaLnBrk="1" hangingPunct="1">
              <a:lnSpc>
                <a:spcPct val="60000"/>
              </a:lnSpc>
              <a:buClrTx/>
            </a:pPr>
            <a:endParaRPr lang="id-ID" altLang="en-US" sz="600">
              <a:ea typeface="ＭＳ Ｐゴシック" panose="020B0600070205080204" pitchFamily="34" charset="-128"/>
            </a:endParaRPr>
          </a:p>
          <a:p>
            <a:pPr marL="457200" marR="0" indent="-457200" algn="just" eaLnBrk="1" hangingPunct="1">
              <a:lnSpc>
                <a:spcPct val="60000"/>
              </a:lnSpc>
              <a:buClrTx/>
            </a:pPr>
            <a:endParaRPr lang="id-ID" altLang="en-US" sz="600">
              <a:ea typeface="ＭＳ Ｐゴシック" panose="020B0600070205080204" pitchFamily="34" charset="-128"/>
            </a:endParaRPr>
          </a:p>
        </p:txBody>
      </p:sp>
      <p:sp>
        <p:nvSpPr>
          <p:cNvPr id="110595" name="AutoShape 17">
            <a:extLst>
              <a:ext uri="{FF2B5EF4-FFF2-40B4-BE49-F238E27FC236}">
                <a16:creationId xmlns:a16="http://schemas.microsoft.com/office/drawing/2014/main" id="{148684A1-A69A-8A9F-F524-756C9A23D5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" y="254000"/>
            <a:ext cx="7634288" cy="746125"/>
          </a:xfrm>
          <a:prstGeom prst="roundRect">
            <a:avLst>
              <a:gd name="adj" fmla="val 12458"/>
            </a:avLst>
          </a:prstGeom>
          <a:solidFill>
            <a:srgbClr val="C00000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lIns="90488" tIns="44450" rIns="90488" bIns="44450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d-ID" altLang="en-US" sz="3200">
                <a:solidFill>
                  <a:schemeClr val="bg1"/>
                </a:solidFill>
              </a:rPr>
              <a:t>AMORTISASI FISKAL (Pasal 11A)</a:t>
            </a:r>
            <a:endParaRPr lang="en-US" altLang="en-US" sz="3200">
              <a:solidFill>
                <a:schemeClr val="bg1"/>
              </a:solidFill>
            </a:endParaRPr>
          </a:p>
        </p:txBody>
      </p:sp>
      <p:sp>
        <p:nvSpPr>
          <p:cNvPr id="110596" name="Slide Number Placeholder 9">
            <a:extLst>
              <a:ext uri="{FF2B5EF4-FFF2-40B4-BE49-F238E27FC236}">
                <a16:creationId xmlns:a16="http://schemas.microsoft.com/office/drawing/2014/main" id="{E69CFF29-232A-590C-E48F-C88F24339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382000" y="6492875"/>
            <a:ext cx="762000" cy="365125"/>
          </a:xfrm>
          <a:solidFill>
            <a:schemeClr val="bg1"/>
          </a:solidFill>
          <a:ln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4D6A0A70-C8BE-F549-81CC-94EBA55C5950}" type="slidenum">
              <a:rPr lang="id-ID" altLang="en-US" sz="1400">
                <a:solidFill>
                  <a:srgbClr val="045C75"/>
                </a:solidFill>
              </a:rPr>
              <a:pPr algn="ctr" eaLnBrk="1" hangingPunct="1"/>
              <a:t>37</a:t>
            </a:fld>
            <a:endParaRPr lang="id-ID" altLang="en-US" sz="1400">
              <a:solidFill>
                <a:srgbClr val="045C7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>
            <a:extLst>
              <a:ext uri="{FF2B5EF4-FFF2-40B4-BE49-F238E27FC236}">
                <a16:creationId xmlns:a16="http://schemas.microsoft.com/office/drawing/2014/main" id="{46D5EF8E-DA0D-AC1E-5C21-80FFE409E5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" y="6229350"/>
            <a:ext cx="18288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12642" name="Rectangle 3">
            <a:extLst>
              <a:ext uri="{FF2B5EF4-FFF2-40B4-BE49-F238E27FC236}">
                <a16:creationId xmlns:a16="http://schemas.microsoft.com/office/drawing/2014/main" id="{7091C1F0-5F29-0398-E101-033DA0DD1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9600" y="6229350"/>
            <a:ext cx="28448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12643" name="Rectangle 4">
            <a:extLst>
              <a:ext uri="{FF2B5EF4-FFF2-40B4-BE49-F238E27FC236}">
                <a16:creationId xmlns:a16="http://schemas.microsoft.com/office/drawing/2014/main" id="{452F25B4-42A9-737C-4B3F-DC9EA52FC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" y="6229350"/>
            <a:ext cx="18288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12644" name="Rectangle 5">
            <a:extLst>
              <a:ext uri="{FF2B5EF4-FFF2-40B4-BE49-F238E27FC236}">
                <a16:creationId xmlns:a16="http://schemas.microsoft.com/office/drawing/2014/main" id="{1F960240-DEED-483B-9AD9-7FB261449D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9600" y="6229350"/>
            <a:ext cx="28448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12645" name="Rectangle 11">
            <a:extLst>
              <a:ext uri="{FF2B5EF4-FFF2-40B4-BE49-F238E27FC236}">
                <a16:creationId xmlns:a16="http://schemas.microsoft.com/office/drawing/2014/main" id="{32CEB1AA-5B39-9649-76BF-7FA238188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7600" y="6529388"/>
            <a:ext cx="6908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12646" name="Rectangle 12">
            <a:extLst>
              <a:ext uri="{FF2B5EF4-FFF2-40B4-BE49-F238E27FC236}">
                <a16:creationId xmlns:a16="http://schemas.microsoft.com/office/drawing/2014/main" id="{00FDFDFF-68A3-6E30-7075-D9AD36EF9C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9488" y="531813"/>
            <a:ext cx="27146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12647" name="AutoShape 17">
            <a:extLst>
              <a:ext uri="{FF2B5EF4-FFF2-40B4-BE49-F238E27FC236}">
                <a16:creationId xmlns:a16="http://schemas.microsoft.com/office/drawing/2014/main" id="{E0758854-CE80-898D-F1A3-282656A456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" y="254000"/>
            <a:ext cx="7634288" cy="531813"/>
          </a:xfrm>
          <a:prstGeom prst="roundRect">
            <a:avLst>
              <a:gd name="adj" fmla="val 12458"/>
            </a:avLst>
          </a:prstGeom>
          <a:solidFill>
            <a:srgbClr val="C00000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lIns="90488" tIns="44450" rIns="90488" bIns="44450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d-ID" altLang="en-US" sz="3200">
                <a:solidFill>
                  <a:schemeClr val="bg1"/>
                </a:solidFill>
              </a:rPr>
              <a:t>PENILAIAN HARTA (Pasal 10)</a:t>
            </a:r>
            <a:endParaRPr lang="en-US" altLang="en-US" sz="3200">
              <a:solidFill>
                <a:schemeClr val="bg1"/>
              </a:solidFill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2B0CD31-01CC-C7D1-D123-EFFAB974DEB1}"/>
              </a:ext>
            </a:extLst>
          </p:cNvPr>
          <p:cNvGraphicFramePr>
            <a:graphicFrameLocks noGrp="1"/>
          </p:cNvGraphicFramePr>
          <p:nvPr/>
        </p:nvGraphicFramePr>
        <p:xfrm>
          <a:off x="571500" y="928688"/>
          <a:ext cx="8143875" cy="5746762"/>
        </p:xfrm>
        <a:graphic>
          <a:graphicData uri="http://schemas.openxmlformats.org/drawingml/2006/table">
            <a:tbl>
              <a:tblPr/>
              <a:tblGrid>
                <a:gridCol w="280988">
                  <a:extLst>
                    <a:ext uri="{9D8B030D-6E8A-4147-A177-3AD203B41FA5}">
                      <a16:colId xmlns:a16="http://schemas.microsoft.com/office/drawing/2014/main" val="1904555191"/>
                    </a:ext>
                  </a:extLst>
                </a:gridCol>
                <a:gridCol w="2430462">
                  <a:extLst>
                    <a:ext uri="{9D8B030D-6E8A-4147-A177-3AD203B41FA5}">
                      <a16:colId xmlns:a16="http://schemas.microsoft.com/office/drawing/2014/main" val="373081222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055093317"/>
                    </a:ext>
                  </a:extLst>
                </a:gridCol>
                <a:gridCol w="1717675">
                  <a:extLst>
                    <a:ext uri="{9D8B030D-6E8A-4147-A177-3AD203B41FA5}">
                      <a16:colId xmlns:a16="http://schemas.microsoft.com/office/drawing/2014/main" val="7993455"/>
                    </a:ext>
                  </a:extLst>
                </a:gridCol>
                <a:gridCol w="1962150">
                  <a:extLst>
                    <a:ext uri="{9D8B030D-6E8A-4147-A177-3AD203B41FA5}">
                      <a16:colId xmlns:a16="http://schemas.microsoft.com/office/drawing/2014/main" val="2951596663"/>
                    </a:ext>
                  </a:extLst>
                </a:gridCol>
              </a:tblGrid>
              <a:tr h="2301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marL="8742" marR="8742" marT="874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Transaksi</a:t>
                      </a:r>
                    </a:p>
                  </a:txBody>
                  <a:tcPr marL="8742" marR="8742" marT="874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Penilaian Harta</a:t>
                      </a:r>
                    </a:p>
                  </a:txBody>
                  <a:tcPr marL="8742" marR="8742" marT="874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5333320"/>
                  </a:ext>
                </a:extLst>
              </a:tr>
              <a:tr h="2301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742" marR="8742" marT="874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Jual Beli</a:t>
                      </a:r>
                    </a:p>
                  </a:txBody>
                  <a:tcPr marL="8742" marR="8742" marT="8742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742" marR="8742" marT="8742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Nilai Jual</a:t>
                      </a:r>
                    </a:p>
                  </a:txBody>
                  <a:tcPr marL="8742" marR="8742" marT="874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Nilai Perolehan</a:t>
                      </a:r>
                    </a:p>
                  </a:txBody>
                  <a:tcPr marL="8742" marR="8742" marT="874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56012686"/>
                  </a:ext>
                </a:extLst>
              </a:tr>
              <a:tr h="2301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742" marR="8742" marT="874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Ada Hub Istimewa</a:t>
                      </a:r>
                    </a:p>
                  </a:txBody>
                  <a:tcPr marL="8742" marR="8742" marT="8742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Seharusnya Diterima</a:t>
                      </a:r>
                    </a:p>
                  </a:txBody>
                  <a:tcPr marL="8742" marR="8742" marT="874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Seharusnya Dikeluarkan</a:t>
                      </a:r>
                    </a:p>
                  </a:txBody>
                  <a:tcPr marL="8742" marR="8742" marT="874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671462453"/>
                  </a:ext>
                </a:extLst>
              </a:tr>
              <a:tr h="4524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742" marR="8742" marT="874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Tidak Ada Hub Istimewa</a:t>
                      </a:r>
                    </a:p>
                  </a:txBody>
                  <a:tcPr marL="8742" marR="8742" marT="8742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Sesungguhnya Diterima</a:t>
                      </a:r>
                    </a:p>
                  </a:txBody>
                  <a:tcPr marL="8742" marR="8742" marT="874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Sesungguhnya Dikeluarkan</a:t>
                      </a:r>
                    </a:p>
                  </a:txBody>
                  <a:tcPr marL="8742" marR="8742" marT="874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342820852"/>
                  </a:ext>
                </a:extLst>
              </a:tr>
              <a:tr h="2301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742" marR="8742" marT="874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Tukar Menukar</a:t>
                      </a:r>
                    </a:p>
                  </a:txBody>
                  <a:tcPr marL="8742" marR="8742" marT="8742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742" marR="8742" marT="8742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Nilai Jual</a:t>
                      </a:r>
                    </a:p>
                  </a:txBody>
                  <a:tcPr marL="8742" marR="8742" marT="874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Nilai Perolehan</a:t>
                      </a:r>
                    </a:p>
                  </a:txBody>
                  <a:tcPr marL="8742" marR="8742" marT="874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82272794"/>
                  </a:ext>
                </a:extLst>
              </a:tr>
              <a:tr h="2301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8742" marR="8742" marT="874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742" marR="8742" marT="8742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Seharusnya Diterima</a:t>
                      </a:r>
                    </a:p>
                  </a:txBody>
                  <a:tcPr marL="8742" marR="8742" marT="874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Seharusnya Dikeluarkan</a:t>
                      </a:r>
                    </a:p>
                  </a:txBody>
                  <a:tcPr marL="8742" marR="8742" marT="874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351509356"/>
                  </a:ext>
                </a:extLst>
              </a:tr>
              <a:tr h="2301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742" marR="8742" marT="874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742" marR="8742" marT="8742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(harga pasar)</a:t>
                      </a:r>
                    </a:p>
                  </a:txBody>
                  <a:tcPr marL="8742" marR="8742" marT="874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(harga pasar)</a:t>
                      </a:r>
                    </a:p>
                  </a:txBody>
                  <a:tcPr marL="8742" marR="8742" marT="874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719050317"/>
                  </a:ext>
                </a:extLst>
              </a:tr>
              <a:tr h="2301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742" marR="8742" marT="874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742" marR="8742" marT="874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742" marR="8742" marT="8742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Nilai Pengalihan</a:t>
                      </a:r>
                    </a:p>
                  </a:txBody>
                  <a:tcPr marL="8742" marR="8742" marT="874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Nilai Perolehan</a:t>
                      </a:r>
                    </a:p>
                  </a:txBody>
                  <a:tcPr marL="8742" marR="8742" marT="874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010700167"/>
                  </a:ext>
                </a:extLst>
              </a:tr>
              <a:tr h="2301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8742" marR="8742" marT="874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Restrukturisasi usaha - umum</a:t>
                      </a:r>
                    </a:p>
                  </a:txBody>
                  <a:tcPr marL="8742" marR="8742" marT="874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742" marR="8742" marT="8742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Seharusnya Diterima</a:t>
                      </a:r>
                    </a:p>
                  </a:txBody>
                  <a:tcPr marL="8742" marR="8742" marT="874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Seharusnya Dikeluarkan</a:t>
                      </a:r>
                    </a:p>
                  </a:txBody>
                  <a:tcPr marL="8742" marR="8742" marT="874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50901326"/>
                  </a:ext>
                </a:extLst>
              </a:tr>
              <a:tr h="2301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742" marR="8742" marT="874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Ilikuidasi, peleburan dll)</a:t>
                      </a:r>
                    </a:p>
                  </a:txBody>
                  <a:tcPr marL="8742" marR="8742" marT="874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742" marR="8742" marT="8742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(harga pasar)</a:t>
                      </a:r>
                    </a:p>
                  </a:txBody>
                  <a:tcPr marL="8742" marR="8742" marT="874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(harga pasar)</a:t>
                      </a:r>
                    </a:p>
                  </a:txBody>
                  <a:tcPr marL="8742" marR="8742" marT="874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411800889"/>
                  </a:ext>
                </a:extLst>
              </a:tr>
              <a:tr h="2301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742" marR="8742" marT="874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742" marR="8742" marT="874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742" marR="8742" marT="8742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742" marR="8742" marT="874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742" marR="8742" marT="874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507589850"/>
                  </a:ext>
                </a:extLst>
              </a:tr>
              <a:tr h="2301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742" marR="8742" marT="874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Restrukturisasi usaha - tertentu</a:t>
                      </a:r>
                    </a:p>
                  </a:txBody>
                  <a:tcPr marL="8742" marR="8742" marT="874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742" marR="8742" marT="8742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Nilai Buku</a:t>
                      </a:r>
                    </a:p>
                  </a:txBody>
                  <a:tcPr marL="8742" marR="8742" marT="874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Nilai Buku</a:t>
                      </a:r>
                    </a:p>
                  </a:txBody>
                  <a:tcPr marL="8742" marR="8742" marT="874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895232159"/>
                  </a:ext>
                </a:extLst>
              </a:tr>
              <a:tr h="2301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742" marR="8742" marT="874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PMK 43/PMK.03/2008</a:t>
                      </a:r>
                    </a:p>
                  </a:txBody>
                  <a:tcPr marL="8742" marR="8742" marT="874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742" marR="8742" marT="8742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742" marR="8742" marT="874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742" marR="8742" marT="874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89163378"/>
                  </a:ext>
                </a:extLst>
              </a:tr>
              <a:tr h="2301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742" marR="8742" marT="874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742" marR="8742" marT="874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742" marR="8742" marT="8742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742" marR="8742" marT="874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742" marR="8742" marT="874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283660916"/>
                  </a:ext>
                </a:extLst>
              </a:tr>
              <a:tr h="2301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8742" marR="8742" marT="874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Warisan</a:t>
                      </a:r>
                    </a:p>
                  </a:txBody>
                  <a:tcPr marL="8742" marR="8742" marT="874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742" marR="8742" marT="8742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742" marR="8742" marT="874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Nilai Buku</a:t>
                      </a:r>
                    </a:p>
                  </a:txBody>
                  <a:tcPr marL="8742" marR="8742" marT="874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264551684"/>
                  </a:ext>
                </a:extLst>
              </a:tr>
              <a:tr h="2301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742" marR="8742" marT="874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742" marR="8742" marT="874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742" marR="8742" marT="8742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742" marR="8742" marT="874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742" marR="8742" marT="874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682946684"/>
                  </a:ext>
                </a:extLst>
              </a:tr>
              <a:tr h="2301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8742" marR="8742" marT="874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Hibah, bantuan sumbangan (ps. 4 (3.a.) UU PPh</a:t>
                      </a:r>
                    </a:p>
                  </a:txBody>
                  <a:tcPr marL="8742" marR="8742" marT="874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742" marR="8742" marT="874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742" marR="8742" marT="874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862886354"/>
                  </a:ext>
                </a:extLst>
              </a:tr>
              <a:tr h="2301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742" marR="8742" marT="874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- Bukan obyek pajak</a:t>
                      </a:r>
                    </a:p>
                  </a:txBody>
                  <a:tcPr marL="8742" marR="8742" marT="874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742" marR="8742" marT="8742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Nilai Buku</a:t>
                      </a:r>
                    </a:p>
                  </a:txBody>
                  <a:tcPr marL="8742" marR="8742" marT="874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Nilai Buku</a:t>
                      </a:r>
                    </a:p>
                  </a:txBody>
                  <a:tcPr marL="8742" marR="8742" marT="874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763834797"/>
                  </a:ext>
                </a:extLst>
              </a:tr>
              <a:tr h="2301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742" marR="8742" marT="874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- obyek pajak</a:t>
                      </a:r>
                    </a:p>
                  </a:txBody>
                  <a:tcPr marL="8742" marR="8742" marT="874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742" marR="8742" marT="8742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Nilai Pasar</a:t>
                      </a:r>
                    </a:p>
                  </a:txBody>
                  <a:tcPr marL="8742" marR="8742" marT="874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Nilai Pasar</a:t>
                      </a:r>
                    </a:p>
                  </a:txBody>
                  <a:tcPr marL="8742" marR="8742" marT="874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02215851"/>
                  </a:ext>
                </a:extLst>
              </a:tr>
              <a:tr h="2301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742" marR="8742" marT="874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742" marR="8742" marT="874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742" marR="8742" marT="8742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742" marR="8742" marT="874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742" marR="8742" marT="874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767255953"/>
                  </a:ext>
                </a:extLst>
              </a:tr>
              <a:tr h="2301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742" marR="8742" marT="874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Harta sebagai setoran modal</a:t>
                      </a:r>
                    </a:p>
                  </a:txBody>
                  <a:tcPr marL="8742" marR="8742" marT="874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742" marR="8742" marT="8742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Nilai Pasar</a:t>
                      </a:r>
                    </a:p>
                  </a:txBody>
                  <a:tcPr marL="8742" marR="8742" marT="874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Nilai Pasar</a:t>
                      </a:r>
                    </a:p>
                  </a:txBody>
                  <a:tcPr marL="8742" marR="8742" marT="874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006891908"/>
                  </a:ext>
                </a:extLst>
              </a:tr>
              <a:tr h="2301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742" marR="8742" marT="874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742" marR="8742" marT="874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742" marR="8742" marT="8742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742" marR="8742" marT="8742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742" marR="8742" marT="8742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752761392"/>
                  </a:ext>
                </a:extLst>
              </a:tr>
              <a:tr h="2301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8742" marR="8742" marT="874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Persediaan dinilai berdasarkan nilai perolehan dengan metode FIFO atau Rata</a:t>
                      </a:r>
                      <a:r>
                        <a:rPr kumimoji="0" lang="id-ID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</a:t>
                      </a:r>
                      <a:endParaRPr kumimoji="0" lang="sv-SE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8742" marR="8742" marT="874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742" marR="8742" marT="8742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437322553"/>
                  </a:ext>
                </a:extLst>
              </a:tr>
              <a:tr h="2301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742" marR="8742" marT="874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742" marR="8742" marT="874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742" marR="8742" marT="874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742" marR="8742" marT="874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742" marR="8742" marT="8742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048524225"/>
                  </a:ext>
                </a:extLst>
              </a:tr>
            </a:tbl>
          </a:graphicData>
        </a:graphic>
      </p:graphicFrame>
      <p:sp>
        <p:nvSpPr>
          <p:cNvPr id="112774" name="Slide Number Placeholder 9">
            <a:extLst>
              <a:ext uri="{FF2B5EF4-FFF2-40B4-BE49-F238E27FC236}">
                <a16:creationId xmlns:a16="http://schemas.microsoft.com/office/drawing/2014/main" id="{ADF3E353-6298-C228-AEAF-C319CE18B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382000" y="6492875"/>
            <a:ext cx="762000" cy="365125"/>
          </a:xfrm>
          <a:solidFill>
            <a:schemeClr val="bg1"/>
          </a:solidFill>
          <a:ln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8C43DBF8-1635-3C4E-B8B4-D97E428F8814}" type="slidenum">
              <a:rPr lang="id-ID" altLang="en-US" sz="1400">
                <a:solidFill>
                  <a:srgbClr val="045C75"/>
                </a:solidFill>
              </a:rPr>
              <a:pPr algn="ctr" eaLnBrk="1" hangingPunct="1"/>
              <a:t>38</a:t>
            </a:fld>
            <a:endParaRPr lang="id-ID" altLang="en-US" sz="1400">
              <a:solidFill>
                <a:srgbClr val="045C75"/>
              </a:solidFill>
            </a:endParaRP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>
            <a:extLst>
              <a:ext uri="{FF2B5EF4-FFF2-40B4-BE49-F238E27FC236}">
                <a16:creationId xmlns:a16="http://schemas.microsoft.com/office/drawing/2014/main" id="{03A6C532-3A31-6009-DA2B-7E360DE057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" y="6229350"/>
            <a:ext cx="18288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14690" name="Rectangle 3">
            <a:extLst>
              <a:ext uri="{FF2B5EF4-FFF2-40B4-BE49-F238E27FC236}">
                <a16:creationId xmlns:a16="http://schemas.microsoft.com/office/drawing/2014/main" id="{F50E6F8B-C04D-63EC-5B86-FFDDE12A15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9600" y="6229350"/>
            <a:ext cx="28448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14691" name="Rectangle 4">
            <a:extLst>
              <a:ext uri="{FF2B5EF4-FFF2-40B4-BE49-F238E27FC236}">
                <a16:creationId xmlns:a16="http://schemas.microsoft.com/office/drawing/2014/main" id="{F94C4B7A-80E9-E0F8-FDD9-AE63DC800E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" y="6229350"/>
            <a:ext cx="18288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14692" name="Rectangle 5">
            <a:extLst>
              <a:ext uri="{FF2B5EF4-FFF2-40B4-BE49-F238E27FC236}">
                <a16:creationId xmlns:a16="http://schemas.microsoft.com/office/drawing/2014/main" id="{D73D4AF3-CA72-8B34-DAAF-E4D1CC68A6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9600" y="6229350"/>
            <a:ext cx="28448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14693" name="Rectangle 11">
            <a:extLst>
              <a:ext uri="{FF2B5EF4-FFF2-40B4-BE49-F238E27FC236}">
                <a16:creationId xmlns:a16="http://schemas.microsoft.com/office/drawing/2014/main" id="{0BA6B2E7-4C4F-6D68-38E6-D21A3DDA1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7600" y="6529388"/>
            <a:ext cx="6908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14694" name="Rectangle 12">
            <a:extLst>
              <a:ext uri="{FF2B5EF4-FFF2-40B4-BE49-F238E27FC236}">
                <a16:creationId xmlns:a16="http://schemas.microsoft.com/office/drawing/2014/main" id="{5D0B6541-BFC0-066F-B674-611373C02B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9488" y="531813"/>
            <a:ext cx="27146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14695" name="AutoShape 17">
            <a:extLst>
              <a:ext uri="{FF2B5EF4-FFF2-40B4-BE49-F238E27FC236}">
                <a16:creationId xmlns:a16="http://schemas.microsoft.com/office/drawing/2014/main" id="{B58DC37F-65AD-65CC-E92C-AA72C1E1A6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" y="71438"/>
            <a:ext cx="7634288" cy="746125"/>
          </a:xfrm>
          <a:prstGeom prst="roundRect">
            <a:avLst>
              <a:gd name="adj" fmla="val 12458"/>
            </a:avLst>
          </a:prstGeom>
          <a:solidFill>
            <a:srgbClr val="C00000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lIns="90488" tIns="44450" rIns="90488" bIns="44450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d-ID" altLang="en-US" sz="3200">
                <a:solidFill>
                  <a:schemeClr val="bg1"/>
                </a:solidFill>
              </a:rPr>
              <a:t>TARIF PASAL 17</a:t>
            </a:r>
            <a:r>
              <a:rPr lang="en-US" altLang="en-US" sz="3200">
                <a:solidFill>
                  <a:schemeClr val="bg1"/>
                </a:solidFill>
              </a:rPr>
              <a:t>  </a:t>
            </a:r>
          </a:p>
          <a:p>
            <a:pPr algn="ctr" eaLnBrk="1" hangingPunct="1"/>
            <a:r>
              <a:rPr lang="id-ID" altLang="en-US" sz="3200">
                <a:solidFill>
                  <a:schemeClr val="bg1"/>
                </a:solidFill>
              </a:rPr>
              <a:t>WP BADAN (Umum)</a:t>
            </a:r>
            <a:endParaRPr lang="en-US" altLang="en-US" sz="3200">
              <a:solidFill>
                <a:schemeClr val="bg1"/>
              </a:solidFill>
            </a:endParaRP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186DF048-3222-663F-F225-E4B0B2728FD9}"/>
              </a:ext>
            </a:extLst>
          </p:cNvPr>
          <p:cNvGraphicFramePr>
            <a:graphicFrameLocks noGrp="1"/>
          </p:cNvGraphicFramePr>
          <p:nvPr/>
        </p:nvGraphicFramePr>
        <p:xfrm>
          <a:off x="214313" y="1071563"/>
          <a:ext cx="8715375" cy="5350511"/>
        </p:xfrm>
        <a:graphic>
          <a:graphicData uri="http://schemas.openxmlformats.org/drawingml/2006/table">
            <a:tbl>
              <a:tblPr/>
              <a:tblGrid>
                <a:gridCol w="857250">
                  <a:extLst>
                    <a:ext uri="{9D8B030D-6E8A-4147-A177-3AD203B41FA5}">
                      <a16:colId xmlns:a16="http://schemas.microsoft.com/office/drawing/2014/main" val="4244587910"/>
                    </a:ext>
                  </a:extLst>
                </a:gridCol>
                <a:gridCol w="3500437">
                  <a:extLst>
                    <a:ext uri="{9D8B030D-6E8A-4147-A177-3AD203B41FA5}">
                      <a16:colId xmlns:a16="http://schemas.microsoft.com/office/drawing/2014/main" val="1902728069"/>
                    </a:ext>
                  </a:extLst>
                </a:gridCol>
                <a:gridCol w="993775">
                  <a:extLst>
                    <a:ext uri="{9D8B030D-6E8A-4147-A177-3AD203B41FA5}">
                      <a16:colId xmlns:a16="http://schemas.microsoft.com/office/drawing/2014/main" val="1001201465"/>
                    </a:ext>
                  </a:extLst>
                </a:gridCol>
                <a:gridCol w="3363913">
                  <a:extLst>
                    <a:ext uri="{9D8B030D-6E8A-4147-A177-3AD203B41FA5}">
                      <a16:colId xmlns:a16="http://schemas.microsoft.com/office/drawing/2014/main" val="4085987199"/>
                    </a:ext>
                  </a:extLst>
                </a:gridCol>
              </a:tblGrid>
              <a:tr h="974725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anose="020B0600070205080204" pitchFamily="34" charset="-128"/>
                        </a:rPr>
                        <a:t>UU Lama - s.d. Tahun 2008</a:t>
                      </a:r>
                      <a:endParaRPr kumimoji="0" lang="id-ID" alt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anose="020B0600070205080204" pitchFamily="34" charset="-128"/>
                        </a:rPr>
                        <a:t>UU Baru - Sejak tahun 2009</a:t>
                      </a:r>
                      <a:endParaRPr kumimoji="0" lang="id-ID" alt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L="68580" marR="68580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8519902"/>
                  </a:ext>
                </a:extLst>
              </a:tr>
              <a:tr h="7048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anose="020B0600070205080204" pitchFamily="34" charset="-128"/>
                        </a:rPr>
                        <a:t>Tarif</a:t>
                      </a:r>
                      <a:endParaRPr kumimoji="0" lang="id-ID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anose="020B0600070205080204" pitchFamily="34" charset="-128"/>
                        </a:rPr>
                        <a:t>Lapisan PKP</a:t>
                      </a:r>
                      <a:endParaRPr kumimoji="0" lang="id-ID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anose="020B0600070205080204" pitchFamily="34" charset="-128"/>
                        </a:rPr>
                        <a:t>Tarif</a:t>
                      </a:r>
                      <a:endParaRPr kumimoji="0" lang="id-ID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L="68580" marR="68580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anose="020B0600070205080204" pitchFamily="34" charset="-128"/>
                        </a:rPr>
                        <a:t>Lapisan PKP</a:t>
                      </a:r>
                      <a:endParaRPr kumimoji="0" lang="id-ID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868617"/>
                  </a:ext>
                </a:extLst>
              </a:tr>
              <a:tr h="14081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anose="020B0600070205080204" pitchFamily="34" charset="-128"/>
                        </a:rPr>
                        <a:t>10%</a:t>
                      </a:r>
                      <a:endParaRPr kumimoji="0" lang="id-ID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anose="020B0600070205080204" pitchFamily="34" charset="-128"/>
                        </a:rPr>
                        <a:t>s.d. Rp.50 juta</a:t>
                      </a:r>
                      <a:endParaRPr kumimoji="0" lang="id-ID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anose="020B0600070205080204" pitchFamily="34" charset="-128"/>
                        </a:rPr>
                        <a:t> </a:t>
                      </a:r>
                      <a:r>
                        <a:rPr kumimoji="0" lang="id-ID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anose="020B0600070205080204" pitchFamily="34" charset="-128"/>
                        </a:rPr>
                        <a:t>28%</a:t>
                      </a:r>
                      <a:endParaRPr kumimoji="0" lang="id-ID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L="68580" marR="68580" marT="0" marB="0" anchor="ctr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anose="020B0600070205080204" pitchFamily="34" charset="-128"/>
                        </a:rPr>
                        <a:t>Untuk semua lapisan PKP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anose="020B0600070205080204" pitchFamily="34" charset="-128"/>
                        </a:rPr>
                        <a:t>(berlaku tahun 2009)</a:t>
                      </a: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anose="020B0600070205080204" pitchFamily="34" charset="-128"/>
                        </a:rPr>
                        <a:t> </a:t>
                      </a:r>
                      <a:endParaRPr kumimoji="0" lang="id-ID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4805416"/>
                  </a:ext>
                </a:extLst>
              </a:tr>
              <a:tr h="8540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anose="020B0600070205080204" pitchFamily="34" charset="-128"/>
                        </a:rPr>
                        <a:t>15%</a:t>
                      </a:r>
                      <a:endParaRPr kumimoji="0" lang="id-ID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anose="020B0600070205080204" pitchFamily="34" charset="-128"/>
                        </a:rPr>
                        <a:t>&gt;</a:t>
                      </a: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anose="020B0600070205080204" pitchFamily="34" charset="-128"/>
                        </a:rPr>
                        <a:t> Rp.50 juta s.d. Rp.100 juta</a:t>
                      </a:r>
                      <a:endParaRPr kumimoji="0" lang="id-ID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L="68580" marR="68580" marT="0" marB="0" anchor="ctr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1427463"/>
                  </a:ext>
                </a:extLst>
              </a:tr>
              <a:tr h="14081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anose="020B0600070205080204" pitchFamily="34" charset="-128"/>
                        </a:rPr>
                        <a:t>3</a:t>
                      </a:r>
                      <a:r>
                        <a:rPr kumimoji="0" lang="id-ID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anose="020B0600070205080204" pitchFamily="34" charset="-128"/>
                        </a:rPr>
                        <a:t>0</a:t>
                      </a: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anose="020B0600070205080204" pitchFamily="34" charset="-128"/>
                        </a:rPr>
                        <a:t>%</a:t>
                      </a:r>
                      <a:endParaRPr kumimoji="0" lang="id-ID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anose="020B0600070205080204" pitchFamily="34" charset="-128"/>
                        </a:rPr>
                        <a:t>diatas Rp.</a:t>
                      </a:r>
                      <a:r>
                        <a:rPr kumimoji="0" lang="id-ID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anose="020B0600070205080204" pitchFamily="34" charset="-128"/>
                        </a:rPr>
                        <a:t>1</a:t>
                      </a: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anose="020B0600070205080204" pitchFamily="34" charset="-128"/>
                        </a:rPr>
                        <a:t>00 juta</a:t>
                      </a:r>
                      <a:endParaRPr kumimoji="0" lang="id-ID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anose="020B0600070205080204" pitchFamily="34" charset="-128"/>
                        </a:rPr>
                        <a:t>25</a:t>
                      </a: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anose="020B0600070205080204" pitchFamily="34" charset="-128"/>
                        </a:rPr>
                        <a:t>%</a:t>
                      </a:r>
                      <a:endParaRPr kumimoji="0" lang="id-ID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L="68580" marR="68580" marT="0" marB="0" anchor="ctr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Untuk semua lapisan PKP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(berlaku sejak 2010)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2673185"/>
                  </a:ext>
                </a:extLst>
              </a:tr>
            </a:tbl>
          </a:graphicData>
        </a:graphic>
      </p:graphicFrame>
      <p:sp>
        <p:nvSpPr>
          <p:cNvPr id="114724" name="Slide Number Placeholder 9">
            <a:extLst>
              <a:ext uri="{FF2B5EF4-FFF2-40B4-BE49-F238E27FC236}">
                <a16:creationId xmlns:a16="http://schemas.microsoft.com/office/drawing/2014/main" id="{97BE314A-8EAD-945B-79F2-1DE46DE43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382000" y="6492875"/>
            <a:ext cx="762000" cy="365125"/>
          </a:xfrm>
          <a:solidFill>
            <a:schemeClr val="bg1"/>
          </a:solidFill>
          <a:ln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BEA12018-B56D-A64B-970A-0204EFC31612}" type="slidenum">
              <a:rPr lang="id-ID" altLang="en-US" sz="1400">
                <a:solidFill>
                  <a:srgbClr val="045C75"/>
                </a:solidFill>
              </a:rPr>
              <a:pPr algn="ctr" eaLnBrk="1" hangingPunct="1"/>
              <a:t>39</a:t>
            </a:fld>
            <a:endParaRPr lang="id-ID" altLang="en-US" sz="1400">
              <a:solidFill>
                <a:srgbClr val="045C75"/>
              </a:solidFill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E081D-F166-CD28-B889-F3ED45F5E2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158" y="142852"/>
            <a:ext cx="8358246" cy="660801"/>
          </a:xfrm>
          <a:solidFill>
            <a:srgbClr val="C00000"/>
          </a:solidFill>
          <a:ln>
            <a:solidFill>
              <a:schemeClr val="bg1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d-ID" sz="4400" dirty="0">
                <a:solidFill>
                  <a:schemeClr val="bg1"/>
                </a:solidFill>
              </a:rPr>
              <a:t>Rekonsiliasi Fiskal (format 1)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7480A-94FC-177C-B1CE-EA09B6C098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1017588"/>
            <a:ext cx="7854950" cy="5268912"/>
          </a:xfrm>
        </p:spPr>
        <p:txBody>
          <a:bodyPr/>
          <a:lstStyle/>
          <a:p>
            <a:pPr marL="363538" marR="0" indent="-363538" algn="just"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BBB8E01-9FDD-A3FE-D347-A37E11C97B86}"/>
              </a:ext>
            </a:extLst>
          </p:cNvPr>
          <p:cNvGraphicFramePr>
            <a:graphicFrameLocks noGrp="1"/>
          </p:cNvGraphicFramePr>
          <p:nvPr/>
        </p:nvGraphicFramePr>
        <p:xfrm>
          <a:off x="357188" y="1071563"/>
          <a:ext cx="8358188" cy="4978398"/>
        </p:xfrm>
        <a:graphic>
          <a:graphicData uri="http://schemas.openxmlformats.org/drawingml/2006/table">
            <a:tbl>
              <a:tblPr/>
              <a:tblGrid>
                <a:gridCol w="619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26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73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28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74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890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No</a:t>
                      </a:r>
                    </a:p>
                  </a:txBody>
                  <a:tcPr marL="91439" marR="91439" marT="43284" marB="4328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Uraian</a:t>
                      </a:r>
                    </a:p>
                  </a:txBody>
                  <a:tcPr marL="91439" marR="91439" marT="43284" marB="4328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R/L </a:t>
                      </a:r>
                      <a:r>
                        <a:rPr kumimoji="0" lang="id-ID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Komersial</a:t>
                      </a:r>
                      <a:endParaRPr kumimoji="0" lang="id-ID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L="91439" marR="91439" marT="43284" marB="4328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Koreksi Positif</a:t>
                      </a:r>
                    </a:p>
                  </a:txBody>
                  <a:tcPr marL="91439" marR="91439" marT="43284" marB="4328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Koreksi Negatif</a:t>
                      </a:r>
                    </a:p>
                  </a:txBody>
                  <a:tcPr marL="91439" marR="91439" marT="43284" marB="4328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R/L Fiskal</a:t>
                      </a:r>
                    </a:p>
                  </a:txBody>
                  <a:tcPr marL="91439" marR="91439" marT="43284" marB="4328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8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1439" marR="91439" marT="43284" marB="4328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Penjualan</a:t>
                      </a:r>
                    </a:p>
                  </a:txBody>
                  <a:tcPr marL="91439" marR="91439" marT="43284" marB="4328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L="91439" marR="91439" marT="43284" marB="4328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L="91439" marR="91439" marT="43284" marB="4328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L="91439" marR="91439" marT="43284" marB="4328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L="91439" marR="91439" marT="43284" marB="4328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68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1439" marR="91439" marT="43284" marB="4328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HPP</a:t>
                      </a:r>
                    </a:p>
                  </a:txBody>
                  <a:tcPr marL="91439" marR="91439" marT="43284" marB="4328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L="91439" marR="91439" marT="43284" marB="4328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L="91439" marR="91439" marT="43284" marB="4328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L="91439" marR="91439" marT="43284" marB="4328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L="91439" marR="91439" marT="43284" marB="4328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68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1439" marR="91439" marT="43284" marB="4328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Laba Bruto</a:t>
                      </a:r>
                    </a:p>
                  </a:txBody>
                  <a:tcPr marL="91439" marR="91439" marT="43284" marB="4328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L="91439" marR="91439" marT="43284" marB="4328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L="91439" marR="91439" marT="43284" marB="4328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L="91439" marR="91439" marT="43284" marB="4328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L="91439" marR="91439" marT="43284" marB="4328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14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1439" marR="91439" marT="43284" marB="4328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Biaya Umum Adm</a:t>
                      </a: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.</a:t>
                      </a:r>
                      <a:endParaRPr kumimoji="0" lang="id-ID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L="91439" marR="91439" marT="43284" marB="4328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L="91439" marR="91439" marT="43284" marB="4328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L="91439" marR="91439" marT="43284" marB="4328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L="91439" marR="91439" marT="43284" marB="4328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L="91439" marR="91439" marT="43284" marB="4328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68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91439" marR="91439" marT="43284" marB="4328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Biaya Penjualan</a:t>
                      </a:r>
                    </a:p>
                  </a:txBody>
                  <a:tcPr marL="91439" marR="91439" marT="43284" marB="4328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L="91439" marR="91439" marT="43284" marB="4328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L="91439" marR="91439" marT="43284" marB="4328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L="91439" marR="91439" marT="43284" marB="4328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L="91439" marR="91439" marT="43284" marB="4328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68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91439" marR="91439" marT="43284" marB="4328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Laba Operasi</a:t>
                      </a:r>
                    </a:p>
                  </a:txBody>
                  <a:tcPr marL="91439" marR="91439" marT="43284" marB="4328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L="91439" marR="91439" marT="43284" marB="4328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L="91439" marR="91439" marT="43284" marB="4328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L="91439" marR="91439" marT="43284" marB="4328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L="91439" marR="91439" marT="43284" marB="4328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266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91439" marR="91439" marT="43284" marB="4328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Pend</a:t>
                      </a: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.</a:t>
                      </a:r>
                      <a:r>
                        <a:rPr kumimoji="0" lang="id-ID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 (Biaya) Luar Usaha</a:t>
                      </a:r>
                    </a:p>
                  </a:txBody>
                  <a:tcPr marL="91439" marR="91439" marT="43284" marB="4328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L="91439" marR="91439" marT="43284" marB="4328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L="91439" marR="91439" marT="43284" marB="4328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L="91439" marR="91439" marT="43284" marB="4328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L="91439" marR="91439" marT="43284" marB="4328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68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91439" marR="91439" marT="43284" marB="4328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Laba Bersih</a:t>
                      </a:r>
                    </a:p>
                  </a:txBody>
                  <a:tcPr marL="91439" marR="91439" marT="43284" marB="4328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L="91439" marR="91439" marT="43284" marB="4328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L="91439" marR="91439" marT="43284" marB="4328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L="91439" marR="91439" marT="43284" marB="4328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L="91439" marR="91439" marT="43284" marB="4328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8443" name="Slide Number Placeholder 9">
            <a:extLst>
              <a:ext uri="{FF2B5EF4-FFF2-40B4-BE49-F238E27FC236}">
                <a16:creationId xmlns:a16="http://schemas.microsoft.com/office/drawing/2014/main" id="{9CC3520A-BA27-F50E-57FA-611768194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382000" y="6492875"/>
            <a:ext cx="762000" cy="365125"/>
          </a:xfrm>
          <a:solidFill>
            <a:schemeClr val="bg1"/>
          </a:solidFill>
          <a:ln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4EF82485-CDB8-A643-B068-D165FF164B54}" type="slidenum">
              <a:rPr lang="id-ID" altLang="en-US" sz="1400">
                <a:solidFill>
                  <a:srgbClr val="045C75"/>
                </a:solidFill>
              </a:rPr>
              <a:pPr algn="ctr" eaLnBrk="1" hangingPunct="1"/>
              <a:t>4</a:t>
            </a:fld>
            <a:endParaRPr lang="id-ID" altLang="en-US" sz="1400">
              <a:solidFill>
                <a:srgbClr val="045C7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2">
            <a:extLst>
              <a:ext uri="{FF2B5EF4-FFF2-40B4-BE49-F238E27FC236}">
                <a16:creationId xmlns:a16="http://schemas.microsoft.com/office/drawing/2014/main" id="{14650303-5D4C-74AE-9ED7-108A8495B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" y="6229350"/>
            <a:ext cx="18288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16738" name="Rectangle 3">
            <a:extLst>
              <a:ext uri="{FF2B5EF4-FFF2-40B4-BE49-F238E27FC236}">
                <a16:creationId xmlns:a16="http://schemas.microsoft.com/office/drawing/2014/main" id="{26695818-80F8-F504-138D-0EBC712D59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9600" y="6229350"/>
            <a:ext cx="28448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16739" name="Rectangle 4">
            <a:extLst>
              <a:ext uri="{FF2B5EF4-FFF2-40B4-BE49-F238E27FC236}">
                <a16:creationId xmlns:a16="http://schemas.microsoft.com/office/drawing/2014/main" id="{EF671140-A017-6A50-AAE3-DBDE9B477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" y="6229350"/>
            <a:ext cx="18288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16740" name="Rectangle 5">
            <a:extLst>
              <a:ext uri="{FF2B5EF4-FFF2-40B4-BE49-F238E27FC236}">
                <a16:creationId xmlns:a16="http://schemas.microsoft.com/office/drawing/2014/main" id="{E68B3FBB-AB41-C65D-6174-C12A70D080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9600" y="6229350"/>
            <a:ext cx="28448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16741" name="Rectangle 11">
            <a:extLst>
              <a:ext uri="{FF2B5EF4-FFF2-40B4-BE49-F238E27FC236}">
                <a16:creationId xmlns:a16="http://schemas.microsoft.com/office/drawing/2014/main" id="{1A599BFE-1667-4696-36CE-4CEE0264D2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7600" y="6529388"/>
            <a:ext cx="6908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16742" name="Rectangle 12">
            <a:extLst>
              <a:ext uri="{FF2B5EF4-FFF2-40B4-BE49-F238E27FC236}">
                <a16:creationId xmlns:a16="http://schemas.microsoft.com/office/drawing/2014/main" id="{6B18337B-80C1-AE1D-4BF7-B4B9B37C6F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9488" y="531813"/>
            <a:ext cx="27146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16743" name="AutoShape 17">
            <a:extLst>
              <a:ext uri="{FF2B5EF4-FFF2-40B4-BE49-F238E27FC236}">
                <a16:creationId xmlns:a16="http://schemas.microsoft.com/office/drawing/2014/main" id="{FEE872EC-62C5-72E9-BC42-EE94903FD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" y="254000"/>
            <a:ext cx="7991475" cy="889000"/>
          </a:xfrm>
          <a:prstGeom prst="roundRect">
            <a:avLst>
              <a:gd name="adj" fmla="val 12458"/>
            </a:avLst>
          </a:prstGeom>
          <a:solidFill>
            <a:srgbClr val="C00000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lIns="90488" tIns="44450" rIns="90488" bIns="44450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d-ID" altLang="en-US" sz="3200">
                <a:solidFill>
                  <a:schemeClr val="bg1"/>
                </a:solidFill>
              </a:rPr>
              <a:t>TARIF PASAL 17</a:t>
            </a:r>
            <a:r>
              <a:rPr lang="en-US" altLang="en-US" sz="3200">
                <a:solidFill>
                  <a:schemeClr val="bg1"/>
                </a:solidFill>
              </a:rPr>
              <a:t>  </a:t>
            </a:r>
          </a:p>
          <a:p>
            <a:pPr algn="ctr" eaLnBrk="1" hangingPunct="1"/>
            <a:r>
              <a:rPr lang="id-ID" altLang="en-US" sz="3200">
                <a:solidFill>
                  <a:schemeClr val="bg1"/>
                </a:solidFill>
              </a:rPr>
              <a:t>WP BADAN (Umum)</a:t>
            </a:r>
            <a:endParaRPr lang="en-US" altLang="en-US" sz="3200">
              <a:solidFill>
                <a:schemeClr val="bg1"/>
              </a:solidFill>
            </a:endParaRPr>
          </a:p>
        </p:txBody>
      </p:sp>
      <p:sp>
        <p:nvSpPr>
          <p:cNvPr id="55305" name="AutoShape 17">
            <a:extLst>
              <a:ext uri="{FF2B5EF4-FFF2-40B4-BE49-F238E27FC236}">
                <a16:creationId xmlns:a16="http://schemas.microsoft.com/office/drawing/2014/main" id="{6C9FAFEC-915F-E429-BFE2-E9B74DA3EC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250" y="1571625"/>
            <a:ext cx="7929563" cy="857250"/>
          </a:xfrm>
          <a:prstGeom prst="roundRect">
            <a:avLst>
              <a:gd name="adj" fmla="val 12458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pPr algn="ctr">
              <a:defRPr/>
            </a:pPr>
            <a:r>
              <a:rPr lang="id-ID" sz="2800" dirty="0">
                <a:ea typeface="+mn-ea"/>
                <a:cs typeface="Arial" pitchFamily="34" charset="0"/>
              </a:rPr>
              <a:t>5% LEBIH RENDAH DARIPADA</a:t>
            </a:r>
            <a:r>
              <a:rPr lang="en-US" sz="2800" dirty="0">
                <a:ea typeface="+mn-ea"/>
                <a:cs typeface="Arial" pitchFamily="34" charset="0"/>
              </a:rPr>
              <a:t>  </a:t>
            </a:r>
          </a:p>
          <a:p>
            <a:pPr algn="ctr">
              <a:defRPr/>
            </a:pPr>
            <a:r>
              <a:rPr lang="id-ID" sz="2800" dirty="0">
                <a:ea typeface="+mn-ea"/>
                <a:cs typeface="Arial" pitchFamily="34" charset="0"/>
              </a:rPr>
              <a:t>TARIF UMUM</a:t>
            </a:r>
            <a:endParaRPr lang="en-US" sz="2800" dirty="0">
              <a:ea typeface="+mn-ea"/>
              <a:cs typeface="Arial" pitchFamily="34" charset="0"/>
            </a:endParaRPr>
          </a:p>
        </p:txBody>
      </p:sp>
      <p:sp>
        <p:nvSpPr>
          <p:cNvPr id="55306" name="AutoShape 17">
            <a:extLst>
              <a:ext uri="{FF2B5EF4-FFF2-40B4-BE49-F238E27FC236}">
                <a16:creationId xmlns:a16="http://schemas.microsoft.com/office/drawing/2014/main" id="{BB93FAE4-777C-714E-144F-81EBC993D3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250" y="2643188"/>
            <a:ext cx="8001000" cy="2214562"/>
          </a:xfrm>
          <a:prstGeom prst="roundRect">
            <a:avLst>
              <a:gd name="adj" fmla="val 12458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pPr algn="just">
              <a:lnSpc>
                <a:spcPct val="80000"/>
              </a:lnSpc>
              <a:defRPr/>
            </a:pPr>
            <a:r>
              <a:rPr lang="id-ID" sz="2000">
                <a:ea typeface="+mn-ea"/>
                <a:cs typeface="Arial" pitchFamily="34" charset="0"/>
              </a:rPr>
              <a:t>SYARAT :</a:t>
            </a:r>
          </a:p>
          <a:p>
            <a:pPr algn="just">
              <a:lnSpc>
                <a:spcPct val="80000"/>
              </a:lnSpc>
              <a:defRPr/>
            </a:pPr>
            <a:endParaRPr lang="id-ID" sz="2000">
              <a:ea typeface="+mn-ea"/>
              <a:cs typeface="Arial" pitchFamily="34" charset="0"/>
            </a:endParaRPr>
          </a:p>
          <a:p>
            <a:pPr algn="just">
              <a:lnSpc>
                <a:spcPct val="80000"/>
              </a:lnSpc>
              <a:buFontTx/>
              <a:buAutoNum type="arabicPeriod"/>
              <a:defRPr/>
            </a:pPr>
            <a:r>
              <a:rPr lang="id-ID" sz="2000">
                <a:ea typeface="+mn-ea"/>
                <a:cs typeface="Arial" pitchFamily="34" charset="0"/>
              </a:rPr>
              <a:t>40% SAHAM DIPERDAGANGKAN DI BURSA </a:t>
            </a:r>
          </a:p>
          <a:p>
            <a:pPr algn="just">
              <a:lnSpc>
                <a:spcPct val="80000"/>
              </a:lnSpc>
              <a:defRPr/>
            </a:pPr>
            <a:r>
              <a:rPr lang="id-ID" sz="2000">
                <a:ea typeface="+mn-ea"/>
                <a:cs typeface="Arial" pitchFamily="34" charset="0"/>
              </a:rPr>
              <a:t>	EFEK INDONESIA</a:t>
            </a:r>
          </a:p>
          <a:p>
            <a:pPr algn="just">
              <a:lnSpc>
                <a:spcPct val="80000"/>
              </a:lnSpc>
              <a:defRPr/>
            </a:pPr>
            <a:endParaRPr lang="id-ID" sz="2000">
              <a:ea typeface="+mn-ea"/>
              <a:cs typeface="Arial" pitchFamily="34" charset="0"/>
            </a:endParaRPr>
          </a:p>
          <a:p>
            <a:pPr algn="just">
              <a:lnSpc>
                <a:spcPct val="80000"/>
              </a:lnSpc>
              <a:buFontTx/>
              <a:buAutoNum type="arabicPeriod" startAt="2"/>
              <a:defRPr/>
            </a:pPr>
            <a:r>
              <a:rPr lang="id-ID" sz="2000">
                <a:ea typeface="+mn-ea"/>
                <a:cs typeface="Arial" pitchFamily="34" charset="0"/>
              </a:rPr>
              <a:t>SYARAT LAIN YG DIATUR PP</a:t>
            </a:r>
            <a:r>
              <a:rPr lang="en-US" sz="2000">
                <a:ea typeface="+mn-ea"/>
                <a:cs typeface="Arial" pitchFamily="34" charset="0"/>
              </a:rPr>
              <a:t>  </a:t>
            </a:r>
            <a:endParaRPr lang="id-ID" sz="2000">
              <a:ea typeface="+mn-ea"/>
              <a:cs typeface="Arial" pitchFamily="34" charset="0"/>
            </a:endParaRPr>
          </a:p>
          <a:p>
            <a:pPr algn="just">
              <a:lnSpc>
                <a:spcPct val="80000"/>
              </a:lnSpc>
              <a:defRPr/>
            </a:pPr>
            <a:r>
              <a:rPr lang="id-ID" sz="2000">
                <a:ea typeface="+mn-ea"/>
                <a:cs typeface="Arial" pitchFamily="34" charset="0"/>
              </a:rPr>
              <a:t>	PP 81 Tahun 2007; PMK 238/PMK.03/2008; SE 42/PJ.2009</a:t>
            </a:r>
            <a:endParaRPr lang="en-US" sz="2000">
              <a:ea typeface="+mn-ea"/>
              <a:cs typeface="Arial" pitchFamily="34" charset="0"/>
            </a:endParaRPr>
          </a:p>
        </p:txBody>
      </p:sp>
      <p:sp>
        <p:nvSpPr>
          <p:cNvPr id="116746" name="Slide Number Placeholder 9">
            <a:extLst>
              <a:ext uri="{FF2B5EF4-FFF2-40B4-BE49-F238E27FC236}">
                <a16:creationId xmlns:a16="http://schemas.microsoft.com/office/drawing/2014/main" id="{674E5883-666B-12DE-787A-4BF6E6244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382000" y="6492875"/>
            <a:ext cx="762000" cy="365125"/>
          </a:xfrm>
          <a:solidFill>
            <a:schemeClr val="bg1"/>
          </a:solidFill>
          <a:ln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4BAC9380-17E3-184B-AD73-D4E2A8DBEC64}" type="slidenum">
              <a:rPr lang="id-ID" altLang="en-US" sz="1400">
                <a:solidFill>
                  <a:srgbClr val="045C75"/>
                </a:solidFill>
              </a:rPr>
              <a:pPr algn="ctr" eaLnBrk="1" hangingPunct="1"/>
              <a:t>40</a:t>
            </a:fld>
            <a:endParaRPr lang="id-ID" altLang="en-US" sz="1400">
              <a:solidFill>
                <a:srgbClr val="045C75"/>
              </a:solidFill>
            </a:endParaRP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2">
            <a:extLst>
              <a:ext uri="{FF2B5EF4-FFF2-40B4-BE49-F238E27FC236}">
                <a16:creationId xmlns:a16="http://schemas.microsoft.com/office/drawing/2014/main" id="{62CFF768-3D48-DDB5-2D8E-6DFBE9DCD6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" y="6229350"/>
            <a:ext cx="18288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18786" name="Rectangle 3">
            <a:extLst>
              <a:ext uri="{FF2B5EF4-FFF2-40B4-BE49-F238E27FC236}">
                <a16:creationId xmlns:a16="http://schemas.microsoft.com/office/drawing/2014/main" id="{B92E0BA8-BF72-834C-7472-4A9200983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9600" y="6229350"/>
            <a:ext cx="28448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18787" name="Rectangle 4">
            <a:extLst>
              <a:ext uri="{FF2B5EF4-FFF2-40B4-BE49-F238E27FC236}">
                <a16:creationId xmlns:a16="http://schemas.microsoft.com/office/drawing/2014/main" id="{A73C1418-B611-606B-3B31-57363D2C8B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" y="6229350"/>
            <a:ext cx="18288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18788" name="Rectangle 5">
            <a:extLst>
              <a:ext uri="{FF2B5EF4-FFF2-40B4-BE49-F238E27FC236}">
                <a16:creationId xmlns:a16="http://schemas.microsoft.com/office/drawing/2014/main" id="{7AD7C3D1-844B-62C6-8D9F-41BBA65880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9600" y="6229350"/>
            <a:ext cx="28448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18789" name="Rectangle 11">
            <a:extLst>
              <a:ext uri="{FF2B5EF4-FFF2-40B4-BE49-F238E27FC236}">
                <a16:creationId xmlns:a16="http://schemas.microsoft.com/office/drawing/2014/main" id="{368BBB6D-77B1-CC70-9381-1E0BEC1FA6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7600" y="6529388"/>
            <a:ext cx="6908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18790" name="Rectangle 12">
            <a:extLst>
              <a:ext uri="{FF2B5EF4-FFF2-40B4-BE49-F238E27FC236}">
                <a16:creationId xmlns:a16="http://schemas.microsoft.com/office/drawing/2014/main" id="{FB31A282-E5A8-9324-FEC6-D6E159054F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9488" y="531813"/>
            <a:ext cx="27146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18791" name="AutoShape 17">
            <a:extLst>
              <a:ext uri="{FF2B5EF4-FFF2-40B4-BE49-F238E27FC236}">
                <a16:creationId xmlns:a16="http://schemas.microsoft.com/office/drawing/2014/main" id="{970BD498-738B-5944-D359-6012CFEE6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" y="254000"/>
            <a:ext cx="7920038" cy="960438"/>
          </a:xfrm>
          <a:prstGeom prst="roundRect">
            <a:avLst>
              <a:gd name="adj" fmla="val 12458"/>
            </a:avLst>
          </a:prstGeom>
          <a:solidFill>
            <a:srgbClr val="C00000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lIns="90488" tIns="44450" rIns="90488" bIns="44450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d-ID" altLang="en-US" sz="3200">
                <a:solidFill>
                  <a:schemeClr val="bg1"/>
                </a:solidFill>
              </a:rPr>
              <a:t>TARIF PASAL 31E</a:t>
            </a:r>
            <a:r>
              <a:rPr lang="en-US" altLang="en-US" sz="3200">
                <a:solidFill>
                  <a:schemeClr val="bg1"/>
                </a:solidFill>
              </a:rPr>
              <a:t>  </a:t>
            </a:r>
          </a:p>
          <a:p>
            <a:pPr algn="ctr" eaLnBrk="1" hangingPunct="1"/>
            <a:r>
              <a:rPr lang="id-ID" altLang="en-US" sz="3200">
                <a:solidFill>
                  <a:schemeClr val="bg1"/>
                </a:solidFill>
              </a:rPr>
              <a:t>WP BADAN (Khusus)</a:t>
            </a:r>
            <a:endParaRPr lang="en-US" altLang="en-US" sz="3200">
              <a:solidFill>
                <a:schemeClr val="bg1"/>
              </a:solidFill>
            </a:endParaRPr>
          </a:p>
        </p:txBody>
      </p:sp>
      <p:sp>
        <p:nvSpPr>
          <p:cNvPr id="118792" name="AutoShape 17">
            <a:extLst>
              <a:ext uri="{FF2B5EF4-FFF2-40B4-BE49-F238E27FC236}">
                <a16:creationId xmlns:a16="http://schemas.microsoft.com/office/drawing/2014/main" id="{1E656E1E-8345-20FC-96CB-EC6A0F7619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250" y="1571625"/>
            <a:ext cx="7858125" cy="785813"/>
          </a:xfrm>
          <a:prstGeom prst="roundRect">
            <a:avLst>
              <a:gd name="adj" fmla="val 12458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d-ID" altLang="en-US" sz="2800"/>
              <a:t>WP BADAN DENGAN PEREDARAN BRUTO</a:t>
            </a:r>
            <a:r>
              <a:rPr lang="en-US" altLang="en-US" sz="2800"/>
              <a:t>  </a:t>
            </a:r>
          </a:p>
          <a:p>
            <a:pPr algn="ctr" eaLnBrk="1" hangingPunct="1"/>
            <a:r>
              <a:rPr lang="id-ID" altLang="en-US" sz="2800"/>
              <a:t>S.D. Rp.50 MILYAR</a:t>
            </a:r>
            <a:endParaRPr lang="en-US" altLang="en-US" sz="2800"/>
          </a:p>
        </p:txBody>
      </p:sp>
      <p:sp>
        <p:nvSpPr>
          <p:cNvPr id="118793" name="AutoShape 17">
            <a:extLst>
              <a:ext uri="{FF2B5EF4-FFF2-40B4-BE49-F238E27FC236}">
                <a16:creationId xmlns:a16="http://schemas.microsoft.com/office/drawing/2014/main" id="{7A3712A0-D3CC-3295-D8F9-29BCF3C67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250" y="2643188"/>
            <a:ext cx="7858125" cy="2428875"/>
          </a:xfrm>
          <a:prstGeom prst="roundRect">
            <a:avLst>
              <a:gd name="adj" fmla="val 12458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d-ID" altLang="en-US"/>
              <a:t>MENDAPAT FASILITAS PENGURANGAN TARIF 50% DARI TARIF UMUM</a:t>
            </a:r>
          </a:p>
          <a:p>
            <a:pPr algn="ctr" eaLnBrk="1" hangingPunct="1"/>
            <a:r>
              <a:rPr lang="id-ID" altLang="en-US"/>
              <a:t>YANG DIKENAKAN ATAS</a:t>
            </a:r>
          </a:p>
          <a:p>
            <a:pPr algn="ctr" eaLnBrk="1" hangingPunct="1"/>
            <a:r>
              <a:rPr lang="id-ID" altLang="en-US"/>
              <a:t>PENGHASILAN KENA PAJAK DARI BAGIAN PEREDARAN BRUTO S.D. Rp.4,8 MILYAR</a:t>
            </a:r>
          </a:p>
          <a:p>
            <a:pPr algn="just" eaLnBrk="1" hangingPunct="1"/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8F7981-B1D1-9A9E-8062-D7A25187C0CC}"/>
              </a:ext>
            </a:extLst>
          </p:cNvPr>
          <p:cNvSpPr/>
          <p:nvPr/>
        </p:nvSpPr>
        <p:spPr>
          <a:xfrm>
            <a:off x="1071563" y="5429250"/>
            <a:ext cx="7572375" cy="857250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i="1" dirty="0">
                <a:solidFill>
                  <a:srgbClr val="0000FF"/>
                </a:solidFill>
              </a:rPr>
              <a:t>CONTOH PENERAPAN TARIF, </a:t>
            </a:r>
          </a:p>
          <a:p>
            <a:pPr algn="ctr">
              <a:defRPr/>
            </a:pPr>
            <a:r>
              <a:rPr lang="en-US" sz="2800" i="1" dirty="0">
                <a:solidFill>
                  <a:srgbClr val="0000FF"/>
                </a:solidFill>
              </a:rPr>
              <a:t>LIHAT CONTOH DI EXCELL</a:t>
            </a:r>
          </a:p>
        </p:txBody>
      </p:sp>
      <p:sp>
        <p:nvSpPr>
          <p:cNvPr id="118795" name="Slide Number Placeholder 9">
            <a:extLst>
              <a:ext uri="{FF2B5EF4-FFF2-40B4-BE49-F238E27FC236}">
                <a16:creationId xmlns:a16="http://schemas.microsoft.com/office/drawing/2014/main" id="{753E533E-2479-EE6A-A093-07BC1B1C2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382000" y="6492875"/>
            <a:ext cx="762000" cy="365125"/>
          </a:xfrm>
          <a:solidFill>
            <a:schemeClr val="bg1"/>
          </a:solidFill>
          <a:ln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988B0B7C-F3A9-3A48-B07E-7DAD51BA3E79}" type="slidenum">
              <a:rPr lang="id-ID" altLang="en-US" sz="1400">
                <a:solidFill>
                  <a:srgbClr val="045C75"/>
                </a:solidFill>
              </a:rPr>
              <a:pPr algn="ctr" eaLnBrk="1" hangingPunct="1"/>
              <a:t>41</a:t>
            </a:fld>
            <a:endParaRPr lang="id-ID" altLang="en-US" sz="1400">
              <a:solidFill>
                <a:srgbClr val="045C75"/>
              </a:solidFill>
            </a:endParaRP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>
            <a:extLst>
              <a:ext uri="{FF2B5EF4-FFF2-40B4-BE49-F238E27FC236}">
                <a16:creationId xmlns:a16="http://schemas.microsoft.com/office/drawing/2014/main" id="{B017972B-3854-0D51-0A43-CBA382C9EA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" y="6229350"/>
            <a:ext cx="18288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20834" name="Rectangle 3">
            <a:extLst>
              <a:ext uri="{FF2B5EF4-FFF2-40B4-BE49-F238E27FC236}">
                <a16:creationId xmlns:a16="http://schemas.microsoft.com/office/drawing/2014/main" id="{6A1BA223-D3C9-F73C-9AF5-DEFBB737F6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9600" y="6229350"/>
            <a:ext cx="28448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20835" name="Rectangle 4">
            <a:extLst>
              <a:ext uri="{FF2B5EF4-FFF2-40B4-BE49-F238E27FC236}">
                <a16:creationId xmlns:a16="http://schemas.microsoft.com/office/drawing/2014/main" id="{263CB2D7-937E-ADBC-E6DB-2A7CA2EDFE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" y="6229350"/>
            <a:ext cx="18288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20836" name="Rectangle 5">
            <a:extLst>
              <a:ext uri="{FF2B5EF4-FFF2-40B4-BE49-F238E27FC236}">
                <a16:creationId xmlns:a16="http://schemas.microsoft.com/office/drawing/2014/main" id="{C282E92D-3710-FEFE-EAC9-5BE892FBD1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9600" y="6229350"/>
            <a:ext cx="28448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20837" name="Rectangle 11">
            <a:extLst>
              <a:ext uri="{FF2B5EF4-FFF2-40B4-BE49-F238E27FC236}">
                <a16:creationId xmlns:a16="http://schemas.microsoft.com/office/drawing/2014/main" id="{8D41DCAD-5634-21B8-B6FF-9021213D13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7600" y="6529388"/>
            <a:ext cx="6908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20838" name="Rectangle 12">
            <a:extLst>
              <a:ext uri="{FF2B5EF4-FFF2-40B4-BE49-F238E27FC236}">
                <a16:creationId xmlns:a16="http://schemas.microsoft.com/office/drawing/2014/main" id="{760321A2-B666-2602-2E7F-456250F8D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9488" y="531813"/>
            <a:ext cx="27146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20839" name="AutoShape 17">
            <a:extLst>
              <a:ext uri="{FF2B5EF4-FFF2-40B4-BE49-F238E27FC236}">
                <a16:creationId xmlns:a16="http://schemas.microsoft.com/office/drawing/2014/main" id="{53260FA2-8BA2-872D-4A3F-70DBAA76A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" y="0"/>
            <a:ext cx="7634288" cy="746125"/>
          </a:xfrm>
          <a:prstGeom prst="roundRect">
            <a:avLst>
              <a:gd name="adj" fmla="val 12458"/>
            </a:avLst>
          </a:prstGeom>
          <a:solidFill>
            <a:srgbClr val="0000CC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lIns="90488" tIns="44450" rIns="90488" bIns="44450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d-ID" altLang="en-US" sz="2800">
                <a:solidFill>
                  <a:srgbClr val="FFFFFF"/>
                </a:solidFill>
              </a:rPr>
              <a:t>TARIF PASAL 17</a:t>
            </a:r>
            <a:r>
              <a:rPr lang="en-US" altLang="en-US" sz="2800">
                <a:solidFill>
                  <a:srgbClr val="FFFFFF"/>
                </a:solidFill>
              </a:rPr>
              <a:t>  </a:t>
            </a:r>
          </a:p>
          <a:p>
            <a:pPr algn="ctr" eaLnBrk="1" hangingPunct="1"/>
            <a:r>
              <a:rPr lang="id-ID" altLang="en-US" sz="2800">
                <a:solidFill>
                  <a:srgbClr val="FFFFFF"/>
                </a:solidFill>
              </a:rPr>
              <a:t>WP BADAN (Umum)</a:t>
            </a:r>
            <a:endParaRPr lang="en-US" altLang="en-US" sz="2800">
              <a:solidFill>
                <a:srgbClr val="FFFFFF"/>
              </a:solidFill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C62ACD0C-C83C-EEAF-C82F-54D9EEAA56FE}"/>
              </a:ext>
            </a:extLst>
          </p:cNvPr>
          <p:cNvGraphicFramePr>
            <a:graphicFrameLocks noGrp="1"/>
          </p:cNvGraphicFramePr>
          <p:nvPr/>
        </p:nvGraphicFramePr>
        <p:xfrm>
          <a:off x="428625" y="928688"/>
          <a:ext cx="8358188" cy="10207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95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95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95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95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8001">
                <a:tc gridSpan="4"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1.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</a:rPr>
                        <a:t>Bagi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</a:rPr>
                        <a:t>Yg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</a:rPr>
                        <a:t>Omzet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 &gt; 50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</a:rPr>
                        <a:t>Milyar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marT="45643" marB="45643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761">
                <a:tc>
                  <a:txBody>
                    <a:bodyPr/>
                    <a:lstStyle/>
                    <a:p>
                      <a:r>
                        <a:rPr lang="en-US" sz="2700" b="1" dirty="0" err="1"/>
                        <a:t>Tarif</a:t>
                      </a:r>
                      <a:r>
                        <a:rPr lang="en-US" sz="2700" b="1" dirty="0"/>
                        <a:t> = 25%</a:t>
                      </a:r>
                    </a:p>
                  </a:txBody>
                  <a:tcPr marL="91439" marR="91439" marT="45643" marB="45643"/>
                </a:tc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 marL="91439" marR="91439" marT="45643" marB="45643"/>
                </a:tc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 marL="91439" marR="91439" marT="45643" marB="4564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9" marR="91439" marT="45643" marB="4564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3A421364-03C9-1DC5-207B-CC27B5DC8312}"/>
              </a:ext>
            </a:extLst>
          </p:cNvPr>
          <p:cNvGraphicFramePr>
            <a:graphicFrameLocks noGrp="1"/>
          </p:cNvGraphicFramePr>
          <p:nvPr/>
        </p:nvGraphicFramePr>
        <p:xfrm>
          <a:off x="428625" y="2143125"/>
          <a:ext cx="8358188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95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95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790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160">
                <a:tc gridSpan="3"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2.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</a:rPr>
                        <a:t>Bagi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</a:rPr>
                        <a:t>Yg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: 4,8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</a:rPr>
                        <a:t>Milyar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 &lt;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</a:rPr>
                        <a:t>Omzet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 &lt;= 50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</a:rPr>
                        <a:t>Milyar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r>
                        <a:rPr lang="en-US" sz="2700" b="1" dirty="0" err="1"/>
                        <a:t>Tarif</a:t>
                      </a:r>
                      <a:r>
                        <a:rPr lang="en-US" sz="2700" b="1" dirty="0"/>
                        <a:t> =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50%</a:t>
                      </a:r>
                      <a:r>
                        <a:rPr lang="en-US" sz="1800" b="1" baseline="0" dirty="0"/>
                        <a:t> X 25%</a:t>
                      </a:r>
                      <a:endParaRPr lang="en-US" sz="1800" b="1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en-US" sz="1800" b="1" dirty="0" err="1"/>
                        <a:t>Utk</a:t>
                      </a:r>
                      <a:r>
                        <a:rPr lang="en-US" sz="1800" b="1" dirty="0"/>
                        <a:t> </a:t>
                      </a:r>
                      <a:r>
                        <a:rPr lang="en-US" sz="1800" b="1" dirty="0" err="1"/>
                        <a:t>Bagian</a:t>
                      </a:r>
                      <a:r>
                        <a:rPr lang="en-US" sz="1800" b="1" dirty="0"/>
                        <a:t> </a:t>
                      </a:r>
                      <a:r>
                        <a:rPr lang="en-US" sz="1800" b="1" dirty="0" err="1"/>
                        <a:t>Omzet</a:t>
                      </a:r>
                      <a:r>
                        <a:rPr lang="en-US" sz="1800" b="1" dirty="0"/>
                        <a:t> </a:t>
                      </a:r>
                      <a:r>
                        <a:rPr lang="en-US" sz="1800" b="1" dirty="0" err="1"/>
                        <a:t>s.d</a:t>
                      </a:r>
                      <a:r>
                        <a:rPr lang="en-US" sz="1800" b="1" dirty="0"/>
                        <a:t>. 4,8 M</a:t>
                      </a: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endParaRPr lang="en-US" sz="2700" b="1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25%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en-US" sz="1800" b="1" dirty="0" err="1"/>
                        <a:t>Utk</a:t>
                      </a:r>
                      <a:r>
                        <a:rPr lang="en-US" sz="1800" b="1" dirty="0"/>
                        <a:t> </a:t>
                      </a:r>
                      <a:r>
                        <a:rPr lang="en-US" sz="1800" b="1" dirty="0" err="1"/>
                        <a:t>Bagian</a:t>
                      </a:r>
                      <a:r>
                        <a:rPr lang="en-US" sz="1800" b="1" dirty="0"/>
                        <a:t> </a:t>
                      </a:r>
                      <a:r>
                        <a:rPr lang="en-US" sz="1800" b="1" dirty="0" err="1"/>
                        <a:t>Omzet</a:t>
                      </a:r>
                      <a:r>
                        <a:rPr lang="en-US" sz="1800" b="1" dirty="0"/>
                        <a:t> </a:t>
                      </a:r>
                      <a:r>
                        <a:rPr lang="en-US" sz="1800" b="1" dirty="0" err="1"/>
                        <a:t>Selebih-nya</a:t>
                      </a:r>
                      <a:endParaRPr lang="en-US" sz="1800" b="1" dirty="0"/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7B2FFE6E-F933-EC78-2296-E375731DB8A0}"/>
              </a:ext>
            </a:extLst>
          </p:cNvPr>
          <p:cNvSpPr/>
          <p:nvPr/>
        </p:nvSpPr>
        <p:spPr>
          <a:xfrm>
            <a:off x="500063" y="3794125"/>
            <a:ext cx="8286750" cy="129063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C00000"/>
              </a:solidFill>
            </a:endParaRPr>
          </a:p>
          <a:p>
            <a:pPr algn="ctr">
              <a:defRPr/>
            </a:pPr>
            <a:endParaRPr lang="en-US" dirty="0">
              <a:solidFill>
                <a:srgbClr val="C00000"/>
              </a:solidFill>
            </a:endParaRPr>
          </a:p>
          <a:p>
            <a:pPr algn="just">
              <a:defRPr/>
            </a:pPr>
            <a:r>
              <a:rPr lang="en-US" dirty="0" err="1">
                <a:solidFill>
                  <a:srgbClr val="C00000"/>
                </a:solidFill>
              </a:rPr>
              <a:t>Utk</a:t>
            </a:r>
            <a:r>
              <a:rPr lang="en-US" dirty="0">
                <a:solidFill>
                  <a:srgbClr val="C00000"/>
                </a:solidFill>
              </a:rPr>
              <a:t> point 1 &amp; 2 = </a:t>
            </a:r>
            <a:r>
              <a:rPr lang="en-US" dirty="0" err="1">
                <a:solidFill>
                  <a:srgbClr val="C00000"/>
                </a:solidFill>
              </a:rPr>
              <a:t>Tarif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id-ID" dirty="0">
                <a:solidFill>
                  <a:srgbClr val="C00000"/>
                </a:solidFill>
              </a:rPr>
              <a:t>5% LEBIH RENDAH DARIPADA</a:t>
            </a:r>
            <a:r>
              <a:rPr lang="en-US" dirty="0">
                <a:solidFill>
                  <a:srgbClr val="C00000"/>
                </a:solidFill>
              </a:rPr>
              <a:t>  </a:t>
            </a:r>
          </a:p>
          <a:p>
            <a:pPr algn="just">
              <a:defRPr/>
            </a:pPr>
            <a:r>
              <a:rPr lang="id-ID" dirty="0">
                <a:solidFill>
                  <a:srgbClr val="C00000"/>
                </a:solidFill>
              </a:rPr>
              <a:t>TARIF UMUM</a:t>
            </a:r>
            <a:r>
              <a:rPr lang="en-US" dirty="0">
                <a:solidFill>
                  <a:srgbClr val="C00000"/>
                </a:solidFill>
              </a:rPr>
              <a:t>; </a:t>
            </a:r>
            <a:r>
              <a:rPr lang="en-US" dirty="0" err="1">
                <a:solidFill>
                  <a:srgbClr val="C00000"/>
                </a:solidFill>
              </a:rPr>
              <a:t>syarat</a:t>
            </a:r>
            <a:r>
              <a:rPr lang="en-US" dirty="0">
                <a:solidFill>
                  <a:srgbClr val="C00000"/>
                </a:solidFill>
              </a:rPr>
              <a:t>:</a:t>
            </a:r>
          </a:p>
          <a:p>
            <a:pPr algn="just">
              <a:lnSpc>
                <a:spcPct val="80000"/>
              </a:lnSpc>
              <a:tabLst>
                <a:tab pos="361950" algn="l"/>
                <a:tab pos="803275" algn="l"/>
              </a:tabLst>
              <a:defRPr/>
            </a:pPr>
            <a:r>
              <a:rPr lang="en-US" dirty="0">
                <a:solidFill>
                  <a:srgbClr val="0000CC"/>
                </a:solidFill>
              </a:rPr>
              <a:t>1.	</a:t>
            </a:r>
            <a:r>
              <a:rPr lang="id-ID" dirty="0">
                <a:solidFill>
                  <a:srgbClr val="0000CC"/>
                </a:solidFill>
              </a:rPr>
              <a:t>40% SAHAM DIPERDAGANGKAN DI BURSA EFEK INDONESIA</a:t>
            </a:r>
            <a:endParaRPr lang="en-US" dirty="0">
              <a:solidFill>
                <a:srgbClr val="0000CC"/>
              </a:solidFill>
            </a:endParaRPr>
          </a:p>
          <a:p>
            <a:pPr marL="342900" indent="-342900" algn="just">
              <a:lnSpc>
                <a:spcPct val="80000"/>
              </a:lnSpc>
              <a:buFontTx/>
              <a:buAutoNum type="arabicPeriod" startAt="2"/>
              <a:tabLst>
                <a:tab pos="361950" algn="l"/>
                <a:tab pos="803275" algn="l"/>
              </a:tabLst>
              <a:defRPr/>
            </a:pPr>
            <a:r>
              <a:rPr lang="id-ID" dirty="0">
                <a:solidFill>
                  <a:srgbClr val="0000CC"/>
                </a:solidFill>
              </a:rPr>
              <a:t>SYARAT LAIN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id-ID" dirty="0">
                <a:solidFill>
                  <a:srgbClr val="0000CC"/>
                </a:solidFill>
              </a:rPr>
              <a:t>DIATUR </a:t>
            </a:r>
            <a:r>
              <a:rPr lang="en-US" dirty="0">
                <a:solidFill>
                  <a:srgbClr val="0000CC"/>
                </a:solidFill>
              </a:rPr>
              <a:t>=</a:t>
            </a:r>
            <a:r>
              <a:rPr lang="id-ID" dirty="0">
                <a:solidFill>
                  <a:srgbClr val="0000CC"/>
                </a:solidFill>
              </a:rPr>
              <a:t>PP</a:t>
            </a:r>
            <a:r>
              <a:rPr lang="en-US" dirty="0">
                <a:solidFill>
                  <a:srgbClr val="0000CC"/>
                </a:solidFill>
              </a:rPr>
              <a:t>  77</a:t>
            </a:r>
            <a:r>
              <a:rPr lang="id-ID" dirty="0">
                <a:solidFill>
                  <a:srgbClr val="0000CC"/>
                </a:solidFill>
              </a:rPr>
              <a:t> Th</a:t>
            </a:r>
            <a:r>
              <a:rPr lang="en-US" dirty="0">
                <a:solidFill>
                  <a:srgbClr val="0000CC"/>
                </a:solidFill>
              </a:rPr>
              <a:t>. </a:t>
            </a:r>
            <a:r>
              <a:rPr lang="id-ID" dirty="0">
                <a:solidFill>
                  <a:srgbClr val="0000CC"/>
                </a:solidFill>
              </a:rPr>
              <a:t>20</a:t>
            </a:r>
            <a:r>
              <a:rPr lang="en-US" dirty="0">
                <a:solidFill>
                  <a:srgbClr val="0000CC"/>
                </a:solidFill>
              </a:rPr>
              <a:t>13</a:t>
            </a:r>
          </a:p>
          <a:p>
            <a:pPr algn="just">
              <a:defRPr/>
            </a:pPr>
            <a:endParaRPr lang="en-US" dirty="0">
              <a:solidFill>
                <a:srgbClr val="0000CC"/>
              </a:solidFill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640BFE0B-2A04-55E1-37C8-C3F723EA3A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2358040"/>
              </p:ext>
            </p:extLst>
          </p:nvPr>
        </p:nvGraphicFramePr>
        <p:xfrm>
          <a:off x="465138" y="5449888"/>
          <a:ext cx="8358188" cy="1036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66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4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95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95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8319">
                <a:tc gridSpan="4"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3.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</a:rPr>
                        <a:t>Bagi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</a:rPr>
                        <a:t>Yg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</a:rPr>
                        <a:t>Omzet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 &lt;= 4,8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</a:rPr>
                        <a:t>Milyar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marT="45734" marB="45734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319">
                <a:tc>
                  <a:txBody>
                    <a:bodyPr/>
                    <a:lstStyle/>
                    <a:p>
                      <a:r>
                        <a:rPr lang="en-US" sz="2700" b="1" dirty="0"/>
                        <a:t>Tarif = 0.5 %</a:t>
                      </a:r>
                    </a:p>
                  </a:txBody>
                  <a:tcPr marL="91439" marR="91439" marT="45734" marB="45734"/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FINAL</a:t>
                      </a:r>
                    </a:p>
                  </a:txBody>
                  <a:tcPr marL="91439" marR="91439" marT="45734" marB="45734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9" marR="91439" marT="45734" marB="45734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9" marR="91439" marT="45734" marB="4573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20885" name="Picture 2" descr="https://encrypted-tbn3.gstatic.com/images?q=tbn:ANd9GcQHlZkbpW6XiCQwLm6QbzQbcoPgP_Q89IKm1fghx_Y16521PLN6Fg">
            <a:extLst>
              <a:ext uri="{FF2B5EF4-FFF2-40B4-BE49-F238E27FC236}">
                <a16:creationId xmlns:a16="http://schemas.microsoft.com/office/drawing/2014/main" id="{10B4AE78-937C-544D-6007-0CF6A0450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0"/>
            <a:ext cx="2857500" cy="2071688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886" name="Slide Number Placeholder 9">
            <a:extLst>
              <a:ext uri="{FF2B5EF4-FFF2-40B4-BE49-F238E27FC236}">
                <a16:creationId xmlns:a16="http://schemas.microsoft.com/office/drawing/2014/main" id="{4D0410E8-3D88-5089-EB91-E9940407A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382000" y="6492875"/>
            <a:ext cx="762000" cy="365125"/>
          </a:xfrm>
          <a:solidFill>
            <a:schemeClr val="bg1"/>
          </a:solidFill>
          <a:ln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D05F6C51-AEF5-B148-B736-33A081D8942E}" type="slidenum">
              <a:rPr lang="id-ID" altLang="en-US" sz="1400">
                <a:solidFill>
                  <a:srgbClr val="045C75"/>
                </a:solidFill>
              </a:rPr>
              <a:pPr algn="ctr" eaLnBrk="1" hangingPunct="1"/>
              <a:t>42</a:t>
            </a:fld>
            <a:endParaRPr lang="id-ID" altLang="en-US" sz="1400">
              <a:solidFill>
                <a:srgbClr val="045C75"/>
              </a:solidFill>
            </a:endParaRP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1ABB3-501F-6D20-5C74-F4C00F141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63347"/>
            <a:ext cx="4546848" cy="561398"/>
          </a:xfrm>
          <a:solidFill>
            <a:srgbClr val="FF0000"/>
          </a:solidFill>
        </p:spPr>
        <p:txBody>
          <a:bodyPr/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PP 23 </a:t>
            </a:r>
            <a:r>
              <a:rPr lang="en-US" sz="4000" dirty="0" err="1">
                <a:solidFill>
                  <a:schemeClr val="bg1"/>
                </a:solidFill>
              </a:rPr>
              <a:t>Tahun</a:t>
            </a:r>
            <a:r>
              <a:rPr lang="en-US" sz="4000" dirty="0">
                <a:solidFill>
                  <a:schemeClr val="bg1"/>
                </a:solidFill>
              </a:rPr>
              <a:t> 2018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A8EC5C-B4B4-0C0D-ADCD-D331B54AD8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A284CC-6D21-9C8F-17F4-BC3E3F66D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BFE59-D532-8A46-B581-5FB6835C8115}" type="slidenum">
              <a:rPr lang="id-ID" altLang="en-US" smtClean="0"/>
              <a:pPr/>
              <a:t>43</a:t>
            </a:fld>
            <a:endParaRPr lang="id-ID" alt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72645CE-DAA5-D1A6-C8BE-48368166CC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986360"/>
              </p:ext>
            </p:extLst>
          </p:nvPr>
        </p:nvGraphicFramePr>
        <p:xfrm>
          <a:off x="436695" y="1361855"/>
          <a:ext cx="8358188" cy="12149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66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4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95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95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6658">
                <a:tc gridSpan="4"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3.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</a:rPr>
                        <a:t>Bagi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</a:rPr>
                        <a:t>Yg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</a:rPr>
                        <a:t>Omzet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 &lt;= 4,8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</a:rPr>
                        <a:t>Milyar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marT="45734" marB="45734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319">
                <a:tc>
                  <a:txBody>
                    <a:bodyPr/>
                    <a:lstStyle/>
                    <a:p>
                      <a:r>
                        <a:rPr lang="en-US" sz="2700" b="1" dirty="0"/>
                        <a:t>Tarif = 0.5 %</a:t>
                      </a:r>
                    </a:p>
                  </a:txBody>
                  <a:tcPr marL="91439" marR="91439" marT="45734" marB="45734"/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FINAL</a:t>
                      </a:r>
                    </a:p>
                  </a:txBody>
                  <a:tcPr marL="91439" marR="91439" marT="45734" marB="45734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9" marR="91439" marT="45734" marB="45734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9" marR="91439" marT="45734" marB="4573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30050676-9FCA-80AB-C9A1-BD5FD3B6233B}"/>
              </a:ext>
            </a:extLst>
          </p:cNvPr>
          <p:cNvSpPr txBox="1">
            <a:spLocks/>
          </p:cNvSpPr>
          <p:nvPr/>
        </p:nvSpPr>
        <p:spPr bwMode="auto">
          <a:xfrm>
            <a:off x="1485590" y="2760134"/>
            <a:ext cx="5482952" cy="65109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4800" b="0" dirty="0">
                <a:solidFill>
                  <a:srgbClr val="FF0000"/>
                </a:solidFill>
              </a:rPr>
              <a:t>UU HPP </a:t>
            </a:r>
            <a:r>
              <a:rPr lang="en-US" sz="4800" b="0" dirty="0" err="1">
                <a:solidFill>
                  <a:srgbClr val="FF0000"/>
                </a:solidFill>
              </a:rPr>
              <a:t>Tahun</a:t>
            </a:r>
            <a:r>
              <a:rPr lang="en-US" sz="4800" b="0" dirty="0">
                <a:solidFill>
                  <a:srgbClr val="FF0000"/>
                </a:solidFill>
              </a:rPr>
              <a:t> 2021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4A1670-7A18-6CC5-CF31-15AE69158B14}"/>
              </a:ext>
            </a:extLst>
          </p:cNvPr>
          <p:cNvSpPr txBox="1"/>
          <p:nvPr/>
        </p:nvSpPr>
        <p:spPr>
          <a:xfrm>
            <a:off x="746125" y="3573016"/>
            <a:ext cx="7559675" cy="7080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dirty="0"/>
              <a:t>UMKM </a:t>
            </a:r>
            <a:r>
              <a:rPr lang="en-US" sz="2000" dirty="0" err="1"/>
              <a:t>Beromset</a:t>
            </a:r>
            <a:r>
              <a:rPr lang="en-US" sz="2000" dirty="0"/>
              <a:t> </a:t>
            </a:r>
            <a:r>
              <a:rPr lang="en-US" sz="2000" dirty="0" err="1"/>
              <a:t>Dibawah</a:t>
            </a:r>
            <a:r>
              <a:rPr lang="en-US" sz="2000" dirty="0"/>
              <a:t> 500 </a:t>
            </a:r>
            <a:r>
              <a:rPr lang="en-US" sz="2000" dirty="0" err="1"/>
              <a:t>juta</a:t>
            </a:r>
            <a:r>
              <a:rPr lang="en-US" sz="2000" dirty="0"/>
              <a:t> </a:t>
            </a:r>
            <a:r>
              <a:rPr lang="en-US" sz="2000" dirty="0" err="1"/>
              <a:t>pertahun</a:t>
            </a:r>
            <a:r>
              <a:rPr lang="en-US" sz="2000" dirty="0"/>
              <a:t> </a:t>
            </a:r>
            <a:r>
              <a:rPr lang="en-US" sz="2000" dirty="0" err="1"/>
              <a:t>dikecualikan</a:t>
            </a:r>
            <a:r>
              <a:rPr lang="en-US" sz="2000" dirty="0"/>
              <a:t> </a:t>
            </a:r>
          </a:p>
          <a:p>
            <a:pPr>
              <a:defRPr/>
            </a:pP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Objek</a:t>
            </a:r>
            <a:r>
              <a:rPr lang="en-US" sz="2000" dirty="0"/>
              <a:t> </a:t>
            </a:r>
            <a:r>
              <a:rPr lang="en-US" sz="2000" dirty="0" err="1"/>
              <a:t>Pajak</a:t>
            </a:r>
            <a:r>
              <a:rPr lang="en-US" sz="2000" dirty="0"/>
              <a:t> </a:t>
            </a: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490366B7-A592-B949-B751-00E4BFE307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540" y="4436530"/>
            <a:ext cx="5175052" cy="232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08509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8C066-1052-9C2F-1BCC-3D3FAB68B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A person in a suit and tie&#10;&#10;Description automatically generated">
            <a:extLst>
              <a:ext uri="{FF2B5EF4-FFF2-40B4-BE49-F238E27FC236}">
                <a16:creationId xmlns:a16="http://schemas.microsoft.com/office/drawing/2014/main" id="{BE17FF16-C60A-7C67-C377-9A02C8C5DF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04850"/>
            <a:ext cx="8423044" cy="561975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BF43AC-6A90-8178-217B-37A61A1FF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BFE59-D532-8A46-B581-5FB6835C8115}" type="slidenum">
              <a:rPr lang="id-ID" altLang="en-US" smtClean="0"/>
              <a:pPr/>
              <a:t>44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29220818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3A65CA1-1529-9644-8ECF-E67E4F738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596900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45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S e k i a n</a:t>
            </a:r>
          </a:p>
        </p:txBody>
      </p:sp>
      <p:sp>
        <p:nvSpPr>
          <p:cNvPr id="130050" name="AutoShape 3">
            <a:extLst>
              <a:ext uri="{FF2B5EF4-FFF2-40B4-BE49-F238E27FC236}">
                <a16:creationId xmlns:a16="http://schemas.microsoft.com/office/drawing/2014/main" id="{5F03B169-5E05-98A5-34B7-5F11895E89F8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63625" y="217488"/>
            <a:ext cx="504825" cy="576262"/>
          </a:xfrm>
          <a:prstGeom prst="chevron">
            <a:avLst>
              <a:gd name="adj" fmla="val 52514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latin typeface="Cambria" panose="02040503050406030204" pitchFamily="18" charset="0"/>
            </a:endParaRPr>
          </a:p>
        </p:txBody>
      </p:sp>
      <p:sp>
        <p:nvSpPr>
          <p:cNvPr id="130051" name="AutoShape 4">
            <a:extLst>
              <a:ext uri="{FF2B5EF4-FFF2-40B4-BE49-F238E27FC236}">
                <a16:creationId xmlns:a16="http://schemas.microsoft.com/office/drawing/2014/main" id="{7FDE709D-3045-8163-A11C-2255C29463F5}"/>
              </a:ext>
            </a:extLst>
          </p:cNvPr>
          <p:cNvSpPr>
            <a:spLocks noChangeArrowheads="1"/>
          </p:cNvSpPr>
          <p:nvPr/>
        </p:nvSpPr>
        <p:spPr bwMode="gray">
          <a:xfrm>
            <a:off x="1428750" y="214313"/>
            <a:ext cx="504825" cy="576262"/>
          </a:xfrm>
          <a:prstGeom prst="chevron">
            <a:avLst>
              <a:gd name="adj" fmla="val 52514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latin typeface="Cambria" panose="02040503050406030204" pitchFamily="18" charset="0"/>
            </a:endParaRPr>
          </a:p>
        </p:txBody>
      </p:sp>
      <p:sp>
        <p:nvSpPr>
          <p:cNvPr id="130052" name="AutoShape 3">
            <a:extLst>
              <a:ext uri="{FF2B5EF4-FFF2-40B4-BE49-F238E27FC236}">
                <a16:creationId xmlns:a16="http://schemas.microsoft.com/office/drawing/2014/main" id="{6FDF8784-E5CC-29D3-861E-F01CF64254B4}"/>
              </a:ext>
            </a:extLst>
          </p:cNvPr>
          <p:cNvSpPr>
            <a:spLocks noChangeArrowheads="1"/>
          </p:cNvSpPr>
          <p:nvPr/>
        </p:nvSpPr>
        <p:spPr bwMode="gray">
          <a:xfrm>
            <a:off x="642938" y="227013"/>
            <a:ext cx="504825" cy="576262"/>
          </a:xfrm>
          <a:prstGeom prst="chevron">
            <a:avLst>
              <a:gd name="adj" fmla="val 52514"/>
            </a:avLst>
          </a:prstGeom>
          <a:solidFill>
            <a:schemeClr val="bg1">
              <a:alpha val="6705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latin typeface="Franklin Gothic Book" panose="020B0503020102020204" pitchFamily="34" charset="0"/>
            </a:endParaRPr>
          </a:p>
        </p:txBody>
      </p:sp>
      <p:pic>
        <p:nvPicPr>
          <p:cNvPr id="130053" name="Picture 4" descr="C:\Users\user\Pictures\061157-blue-jelly-icon-people-things-people25.png">
            <a:extLst>
              <a:ext uri="{FF2B5EF4-FFF2-40B4-BE49-F238E27FC236}">
                <a16:creationId xmlns:a16="http://schemas.microsoft.com/office/drawing/2014/main" id="{4CFF361F-C7B5-ECCB-271D-71B52520F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42875"/>
            <a:ext cx="9937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4" name="Content Placeholder 10">
            <a:extLst>
              <a:ext uri="{FF2B5EF4-FFF2-40B4-BE49-F238E27FC236}">
                <a16:creationId xmlns:a16="http://schemas.microsoft.com/office/drawing/2014/main" id="{E945242F-CB4C-B122-FF26-EF80EF1FC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14438"/>
            <a:ext cx="8686800" cy="4865687"/>
          </a:xfrm>
          <a:solidFill>
            <a:schemeClr val="bg1"/>
          </a:solidFill>
          <a:ln>
            <a:solidFill>
              <a:srgbClr val="C00000"/>
            </a:solidFill>
            <a:miter lim="800000"/>
            <a:headEnd/>
            <a:tailEnd/>
          </a:ln>
        </p:spPr>
        <p:txBody>
          <a:bodyPr/>
          <a:lstStyle/>
          <a:p>
            <a:pPr>
              <a:buFont typeface="Wingdings 2" pitchFamily="2" charset="2"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algn="ctr">
              <a:buFont typeface="Wingdings 2" pitchFamily="2" charset="2"/>
              <a:buNone/>
            </a:pPr>
            <a:r>
              <a:rPr lang="en-US" altLang="en-US" sz="4800" dirty="0">
                <a:latin typeface="Arial Black" panose="020B0604020202020204" pitchFamily="34" charset="0"/>
                <a:ea typeface="ＭＳ Ｐゴシック" panose="020B0600070205080204" pitchFamily="34" charset="-128"/>
              </a:rPr>
              <a:t>T E R I M A    K A S I H</a:t>
            </a:r>
          </a:p>
          <a:p>
            <a:pPr algn="ctr">
              <a:buFont typeface="Wingdings 2" pitchFamily="2" charset="2"/>
              <a:buNone/>
            </a:pPr>
            <a:endParaRPr lang="en-US" altLang="en-US" sz="4800" dirty="0">
              <a:latin typeface="Arial Black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3B2E760-B703-4CAB-BE49-A82D4DCCC569}"/>
              </a:ext>
            </a:extLst>
          </p:cNvPr>
          <p:cNvSpPr/>
          <p:nvPr/>
        </p:nvSpPr>
        <p:spPr>
          <a:xfrm>
            <a:off x="1571625" y="2928938"/>
            <a:ext cx="6072188" cy="2714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30056" name="Picture 3">
            <a:extLst>
              <a:ext uri="{FF2B5EF4-FFF2-40B4-BE49-F238E27FC236}">
                <a16:creationId xmlns:a16="http://schemas.microsoft.com/office/drawing/2014/main" id="{CFBF9CDD-C895-4B5B-1197-DB3D9D1FE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3000375"/>
            <a:ext cx="6072188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7" name="Slide Number Placeholder 12">
            <a:extLst>
              <a:ext uri="{FF2B5EF4-FFF2-40B4-BE49-F238E27FC236}">
                <a16:creationId xmlns:a16="http://schemas.microsoft.com/office/drawing/2014/main" id="{EF19FE1F-041D-372E-1386-63747888D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358188" y="6492875"/>
            <a:ext cx="762000" cy="365125"/>
          </a:xfrm>
          <a:solidFill>
            <a:schemeClr val="bg1"/>
          </a:solidFill>
          <a:ln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9C5CEBBF-63F2-694B-9133-D77D55CD6647}" type="slidenum">
              <a:rPr lang="id-ID" altLang="en-US" sz="1400">
                <a:solidFill>
                  <a:srgbClr val="000000"/>
                </a:solidFill>
              </a:rPr>
              <a:pPr algn="ctr" eaLnBrk="1" hangingPunct="1"/>
              <a:t>45</a:t>
            </a:fld>
            <a:endParaRPr lang="id-ID" altLang="en-US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D3C4F26-41C9-F2B1-6682-410ECBECD0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1017588"/>
            <a:ext cx="7854950" cy="5268912"/>
          </a:xfrm>
        </p:spPr>
        <p:txBody>
          <a:bodyPr/>
          <a:lstStyle/>
          <a:p>
            <a:pPr marL="363538" marR="0" indent="-363538" algn="just"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30D20F1-DCF5-C666-C8C6-90AC798C2DA0}"/>
              </a:ext>
            </a:extLst>
          </p:cNvPr>
          <p:cNvGraphicFramePr>
            <a:graphicFrameLocks noGrp="1"/>
          </p:cNvGraphicFramePr>
          <p:nvPr/>
        </p:nvGraphicFramePr>
        <p:xfrm>
          <a:off x="571500" y="1071563"/>
          <a:ext cx="7715250" cy="5192713"/>
        </p:xfrm>
        <a:graphic>
          <a:graphicData uri="http://schemas.openxmlformats.org/drawingml/2006/table">
            <a:tbl>
              <a:tblPr/>
              <a:tblGrid>
                <a:gridCol w="57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74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73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44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61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83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695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9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Laba Bersih Komersial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xxx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93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Koreksi-koreksi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Positif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Negatif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93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..........................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93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..........................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93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Jumlah koreksi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xxx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xxx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29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Laba Bersih Fiskal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xxx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57ED0E04-C55D-C74B-FD08-5AF22E1B4751}"/>
              </a:ext>
            </a:extLst>
          </p:cNvPr>
          <p:cNvSpPr txBox="1">
            <a:spLocks/>
          </p:cNvSpPr>
          <p:nvPr/>
        </p:nvSpPr>
        <p:spPr bwMode="auto">
          <a:xfrm>
            <a:off x="357158" y="142852"/>
            <a:ext cx="8358246" cy="660801"/>
          </a:xfrm>
          <a:prstGeom prst="rect">
            <a:avLst/>
          </a:prstGeom>
          <a:solidFill>
            <a:srgbClr val="C00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18288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d-ID" sz="4400" dirty="0"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Rekonsiliasi Fiskal (format 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2</a:t>
            </a:r>
            <a:r>
              <a:rPr lang="id-ID" sz="4400" dirty="0"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)</a:t>
            </a:r>
          </a:p>
        </p:txBody>
      </p:sp>
      <p:sp>
        <p:nvSpPr>
          <p:cNvPr id="60477" name="Slide Number Placeholder 9">
            <a:extLst>
              <a:ext uri="{FF2B5EF4-FFF2-40B4-BE49-F238E27FC236}">
                <a16:creationId xmlns:a16="http://schemas.microsoft.com/office/drawing/2014/main" id="{24AA2CFE-3FB9-363D-62B9-77864AFB9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382000" y="6492875"/>
            <a:ext cx="762000" cy="365125"/>
          </a:xfrm>
          <a:solidFill>
            <a:schemeClr val="bg1"/>
          </a:solidFill>
          <a:ln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68FF8A4C-5716-934F-941E-77E20D68613B}" type="slidenum">
              <a:rPr lang="id-ID" altLang="en-US" sz="1400">
                <a:solidFill>
                  <a:srgbClr val="045C75"/>
                </a:solidFill>
              </a:rPr>
              <a:pPr algn="ctr" eaLnBrk="1" hangingPunct="1"/>
              <a:t>5</a:t>
            </a:fld>
            <a:endParaRPr lang="id-ID" altLang="en-US" sz="1400">
              <a:solidFill>
                <a:srgbClr val="045C7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33230B79-3086-20C2-D3EA-40375C8E95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333375"/>
            <a:ext cx="8229600" cy="647700"/>
          </a:xfrm>
          <a:solidFill>
            <a:srgbClr val="C00000"/>
          </a:solidFill>
          <a:ln>
            <a:solidFill>
              <a:schemeClr val="tx1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5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Penghasilan</a:t>
            </a:r>
            <a:endParaRPr lang="en-US" sz="45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A502CE5B-BB3F-1722-A965-2F3798BEB0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1268413"/>
            <a:ext cx="8229600" cy="5056187"/>
          </a:xfr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R="0" algn="just" eaLnBrk="1" hangingPunct="1">
              <a:tabLst>
                <a:tab pos="444500" algn="l"/>
              </a:tabLst>
            </a:pPr>
            <a:r>
              <a:rPr lang="id-ID" altLang="en-US" sz="2400">
                <a:latin typeface="Arial Black" panose="020B0604020202020204" pitchFamily="34" charset="0"/>
                <a:ea typeface="ＭＳ Ｐゴシック" panose="020B0600070205080204" pitchFamily="34" charset="-128"/>
              </a:rPr>
              <a:t>1. 	</a:t>
            </a:r>
            <a:r>
              <a:rPr lang="en-US" altLang="en-US" sz="2400">
                <a:latin typeface="Arial Black" panose="020B0604020202020204" pitchFamily="34" charset="0"/>
                <a:ea typeface="ＭＳ Ｐゴシック" panose="020B0600070205080204" pitchFamily="34" charset="-128"/>
              </a:rPr>
              <a:t>Setiap tambahahan kemampuan ekonomis</a:t>
            </a:r>
          </a:p>
          <a:p>
            <a:pPr marR="0" algn="just" eaLnBrk="1" hangingPunct="1">
              <a:tabLst>
                <a:tab pos="444500" algn="l"/>
              </a:tabLst>
            </a:pPr>
            <a:endParaRPr lang="en-US" altLang="en-US" sz="2400">
              <a:latin typeface="Arial Black" panose="020B0604020202020204" pitchFamily="34" charset="0"/>
              <a:ea typeface="ＭＳ Ｐゴシック" panose="020B0600070205080204" pitchFamily="34" charset="-128"/>
            </a:endParaRPr>
          </a:p>
          <a:p>
            <a:pPr marR="0" algn="just" eaLnBrk="1" hangingPunct="1">
              <a:tabLst>
                <a:tab pos="444500" algn="l"/>
              </a:tabLst>
            </a:pPr>
            <a:r>
              <a:rPr lang="id-ID" altLang="en-US" sz="2400">
                <a:latin typeface="Arial Black" panose="020B0604020202020204" pitchFamily="34" charset="0"/>
                <a:ea typeface="ＭＳ Ｐゴシック" panose="020B0600070205080204" pitchFamily="34" charset="-128"/>
              </a:rPr>
              <a:t>2.	</a:t>
            </a:r>
            <a:r>
              <a:rPr lang="en-US" altLang="en-US" sz="2400">
                <a:latin typeface="Arial Black" panose="020B0604020202020204" pitchFamily="34" charset="0"/>
                <a:ea typeface="ＭＳ Ｐゴシック" panose="020B0600070205080204" pitchFamily="34" charset="-128"/>
              </a:rPr>
              <a:t>yang diterima atau diperoleh WP</a:t>
            </a:r>
          </a:p>
          <a:p>
            <a:pPr marR="0" algn="just" eaLnBrk="1" hangingPunct="1">
              <a:tabLst>
                <a:tab pos="444500" algn="l"/>
              </a:tabLst>
            </a:pPr>
            <a:endParaRPr lang="en-US" altLang="en-US" sz="2400">
              <a:latin typeface="Arial Black" panose="020B0604020202020204" pitchFamily="34" charset="0"/>
              <a:ea typeface="ＭＳ Ｐゴシック" panose="020B0600070205080204" pitchFamily="34" charset="-128"/>
            </a:endParaRPr>
          </a:p>
          <a:p>
            <a:pPr marR="0" algn="just" eaLnBrk="1" hangingPunct="1">
              <a:tabLst>
                <a:tab pos="444500" algn="l"/>
              </a:tabLst>
            </a:pPr>
            <a:r>
              <a:rPr lang="id-ID" altLang="en-US" sz="2400">
                <a:latin typeface="Arial Black" panose="020B0604020202020204" pitchFamily="34" charset="0"/>
                <a:ea typeface="ＭＳ Ｐゴシック" panose="020B0600070205080204" pitchFamily="34" charset="-128"/>
              </a:rPr>
              <a:t>3. 	</a:t>
            </a:r>
            <a:r>
              <a:rPr lang="en-US" altLang="en-US" sz="2400">
                <a:latin typeface="Arial Black" panose="020B0604020202020204" pitchFamily="34" charset="0"/>
                <a:ea typeface="ＭＳ Ｐゴシック" panose="020B0600070205080204" pitchFamily="34" charset="-128"/>
              </a:rPr>
              <a:t>baik yang Berasal dari Indonesia maupun dari 	luar Indonesia</a:t>
            </a:r>
          </a:p>
          <a:p>
            <a:pPr marR="0" algn="just" eaLnBrk="1" hangingPunct="1">
              <a:tabLst>
                <a:tab pos="444500" algn="l"/>
              </a:tabLst>
            </a:pPr>
            <a:endParaRPr lang="en-US" altLang="en-US" sz="2400">
              <a:latin typeface="Arial Black" panose="020B0604020202020204" pitchFamily="34" charset="0"/>
              <a:ea typeface="ＭＳ Ｐゴシック" panose="020B0600070205080204" pitchFamily="34" charset="-128"/>
            </a:endParaRPr>
          </a:p>
          <a:p>
            <a:pPr marR="0" algn="just" eaLnBrk="1" hangingPunct="1">
              <a:tabLst>
                <a:tab pos="444500" algn="l"/>
              </a:tabLst>
            </a:pPr>
            <a:r>
              <a:rPr lang="id-ID" altLang="en-US" sz="2400">
                <a:latin typeface="Arial Black" panose="020B0604020202020204" pitchFamily="34" charset="0"/>
                <a:ea typeface="ＭＳ Ｐゴシック" panose="020B0600070205080204" pitchFamily="34" charset="-128"/>
              </a:rPr>
              <a:t>4. </a:t>
            </a:r>
            <a:r>
              <a:rPr lang="en-US" altLang="en-US" sz="2400">
                <a:latin typeface="Arial Black" panose="020B0604020202020204" pitchFamily="34" charset="0"/>
                <a:ea typeface="ＭＳ Ｐゴシック" panose="020B0600070205080204" pitchFamily="34" charset="-128"/>
              </a:rPr>
              <a:t>yang dapat dipakai untuk konsumsi atau 	menambah kekayaan WP</a:t>
            </a:r>
          </a:p>
          <a:p>
            <a:pPr marR="0" algn="just" eaLnBrk="1" hangingPunct="1">
              <a:tabLst>
                <a:tab pos="444500" algn="l"/>
              </a:tabLst>
            </a:pPr>
            <a:endParaRPr lang="en-US" altLang="en-US" sz="2400">
              <a:latin typeface="Arial Black" panose="020B0604020202020204" pitchFamily="34" charset="0"/>
              <a:ea typeface="ＭＳ Ｐゴシック" panose="020B0600070205080204" pitchFamily="34" charset="-128"/>
            </a:endParaRPr>
          </a:p>
          <a:p>
            <a:pPr marR="0" algn="just" eaLnBrk="1" hangingPunct="1">
              <a:tabLst>
                <a:tab pos="444500" algn="l"/>
              </a:tabLst>
            </a:pPr>
            <a:r>
              <a:rPr lang="en-US" altLang="en-US" sz="2400">
                <a:latin typeface="Arial Black" panose="020B0604020202020204" pitchFamily="34" charset="0"/>
                <a:ea typeface="ＭＳ Ｐゴシック" panose="020B0600070205080204" pitchFamily="34" charset="-128"/>
              </a:rPr>
              <a:t>dengan nama dan dalam bentuk apapun</a:t>
            </a:r>
          </a:p>
          <a:p>
            <a:pPr marR="0" eaLnBrk="1" hangingPunct="1">
              <a:tabLst>
                <a:tab pos="444500" algn="l"/>
              </a:tabLst>
            </a:pPr>
            <a:endParaRPr lang="en-US" altLang="en-US" sz="2400">
              <a:latin typeface="Arial Black" panose="020B0604020202020204" pitchFamily="34" charset="0"/>
              <a:ea typeface="ＭＳ Ｐゴシック" panose="020B0600070205080204" pitchFamily="34" charset="-128"/>
            </a:endParaRPr>
          </a:p>
          <a:p>
            <a:pPr marR="0" eaLnBrk="1" hangingPunct="1">
              <a:tabLst>
                <a:tab pos="444500" algn="l"/>
              </a:tabLst>
            </a:pPr>
            <a:endParaRPr lang="en-US" altLang="en-US" sz="2200">
              <a:latin typeface="Arial Black" panose="020B0604020202020204" pitchFamily="34" charset="0"/>
              <a:ea typeface="ＭＳ Ｐゴシック" panose="020B0600070205080204" pitchFamily="34" charset="-128"/>
            </a:endParaRPr>
          </a:p>
          <a:p>
            <a:pPr marR="0" eaLnBrk="1" hangingPunct="1">
              <a:tabLst>
                <a:tab pos="444500" algn="l"/>
              </a:tabLst>
            </a:pPr>
            <a:endParaRPr lang="en-US" altLang="en-US" sz="2200">
              <a:latin typeface="Arial Black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2467" name="Slide Number Placeholder 12">
            <a:extLst>
              <a:ext uri="{FF2B5EF4-FFF2-40B4-BE49-F238E27FC236}">
                <a16:creationId xmlns:a16="http://schemas.microsoft.com/office/drawing/2014/main" id="{2DF46B7C-C9D6-2A65-C0F4-FAF757C75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382000" y="6492875"/>
            <a:ext cx="762000" cy="365125"/>
          </a:xfrm>
          <a:solidFill>
            <a:schemeClr val="bg1"/>
          </a:solidFill>
          <a:ln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B3E81AFB-6C17-D845-A55A-ACE5C70B6B62}" type="slidenum">
              <a:rPr lang="id-ID" altLang="en-US" sz="1400">
                <a:solidFill>
                  <a:srgbClr val="000000"/>
                </a:solidFill>
              </a:rPr>
              <a:pPr algn="ctr" eaLnBrk="1" hangingPunct="1"/>
              <a:t>6</a:t>
            </a:fld>
            <a:endParaRPr lang="id-ID" altLang="en-US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8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194C470B-6D33-CA19-ED51-62A2F4834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0"/>
            <a:ext cx="8229600" cy="981075"/>
          </a:xfrm>
          <a:solidFill>
            <a:srgbClr val="C00000"/>
          </a:solidFill>
          <a:ln>
            <a:solidFill>
              <a:schemeClr val="tx1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600" dirty="0" err="1">
                <a:solidFill>
                  <a:schemeClr val="bg1"/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Kelompok</a:t>
            </a:r>
            <a:r>
              <a:rPr lang="en-US" sz="3600" dirty="0">
                <a:solidFill>
                  <a:schemeClr val="bg1"/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Penghasilan</a:t>
            </a:r>
            <a:br>
              <a:rPr lang="en-US" sz="3600" dirty="0">
                <a:solidFill>
                  <a:schemeClr val="bg1"/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</a:br>
            <a:r>
              <a:rPr lang="en-US" sz="2800" dirty="0">
                <a:solidFill>
                  <a:schemeClr val="bg1"/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2800" dirty="0" err="1">
                <a:solidFill>
                  <a:schemeClr val="bg1"/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Obyek</a:t>
            </a:r>
            <a:r>
              <a:rPr lang="en-US" sz="2800" dirty="0">
                <a:solidFill>
                  <a:schemeClr val="bg1"/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vs</a:t>
            </a:r>
            <a:r>
              <a:rPr lang="en-US" sz="2800" dirty="0">
                <a:solidFill>
                  <a:schemeClr val="bg1"/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 Non </a:t>
            </a:r>
            <a:r>
              <a:rPr lang="en-US" sz="2800" dirty="0" err="1">
                <a:solidFill>
                  <a:schemeClr val="bg1"/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Obyek</a:t>
            </a:r>
            <a:r>
              <a:rPr lang="en-US" sz="2800" dirty="0">
                <a:solidFill>
                  <a:schemeClr val="bg1"/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)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628DAA23-EC75-891F-2E56-B8905D2429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1268413"/>
            <a:ext cx="8229600" cy="523240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514350" marR="0" indent="-514350" algn="just" eaLnBrk="1" hangingPunct="1">
              <a:buFont typeface="Wingdings 2" pitchFamily="18" charset="2"/>
              <a:buNone/>
              <a:defRPr/>
            </a:pPr>
            <a:r>
              <a:rPr lang="en-US" b="1" dirty="0">
                <a:latin typeface="Arial Black" pitchFamily="34" charset="0"/>
                <a:ea typeface="+mn-ea"/>
                <a:cs typeface="+mn-cs"/>
              </a:rPr>
              <a:t>1.	</a:t>
            </a:r>
            <a:r>
              <a:rPr lang="en-US" b="1" dirty="0" err="1">
                <a:latin typeface="Arial Black" pitchFamily="34" charset="0"/>
                <a:ea typeface="+mn-ea"/>
                <a:cs typeface="+mn-cs"/>
              </a:rPr>
              <a:t>Penghasilan</a:t>
            </a:r>
            <a:r>
              <a:rPr lang="en-US" b="1" dirty="0">
                <a:latin typeface="Arial Black" pitchFamily="34" charset="0"/>
                <a:ea typeface="+mn-ea"/>
                <a:cs typeface="+mn-cs"/>
              </a:rPr>
              <a:t> </a:t>
            </a:r>
            <a:r>
              <a:rPr lang="en-US" b="1" dirty="0" err="1">
                <a:latin typeface="Arial Black" pitchFamily="34" charset="0"/>
                <a:ea typeface="+mn-ea"/>
                <a:cs typeface="+mn-cs"/>
              </a:rPr>
              <a:t>Obyek</a:t>
            </a:r>
            <a:r>
              <a:rPr lang="en-US" b="1" dirty="0">
                <a:latin typeface="Arial Black" pitchFamily="34" charset="0"/>
                <a:ea typeface="+mn-ea"/>
                <a:cs typeface="+mn-cs"/>
              </a:rPr>
              <a:t> </a:t>
            </a:r>
            <a:r>
              <a:rPr lang="en-US" b="1" dirty="0" err="1">
                <a:latin typeface="Arial Black" pitchFamily="34" charset="0"/>
                <a:ea typeface="+mn-ea"/>
                <a:cs typeface="+mn-cs"/>
              </a:rPr>
              <a:t>Pajak</a:t>
            </a:r>
            <a:r>
              <a:rPr lang="en-US" b="1" dirty="0">
                <a:latin typeface="Arial Black" pitchFamily="34" charset="0"/>
                <a:ea typeface="+mn-ea"/>
                <a:cs typeface="+mn-cs"/>
              </a:rPr>
              <a:t> </a:t>
            </a:r>
          </a:p>
          <a:p>
            <a:pPr marL="514350" marR="0" indent="-514350" algn="just" eaLnBrk="1" hangingPunct="1">
              <a:buFont typeface="Wingdings 2" pitchFamily="18" charset="2"/>
              <a:buNone/>
              <a:defRPr/>
            </a:pPr>
            <a:r>
              <a:rPr lang="en-US" b="1" dirty="0">
                <a:latin typeface="Arial Black" pitchFamily="34" charset="0"/>
                <a:ea typeface="+mn-ea"/>
                <a:cs typeface="+mn-cs"/>
              </a:rPr>
              <a:t>	</a:t>
            </a:r>
            <a:r>
              <a:rPr lang="en-US" b="1" dirty="0">
                <a:solidFill>
                  <a:srgbClr val="FF0000"/>
                </a:solidFill>
                <a:latin typeface="Arial Black" pitchFamily="34" charset="0"/>
                <a:ea typeface="+mn-ea"/>
                <a:cs typeface="+mn-cs"/>
              </a:rPr>
              <a:t>(</a:t>
            </a:r>
            <a:r>
              <a:rPr lang="en-US" b="1" dirty="0" err="1">
                <a:solidFill>
                  <a:srgbClr val="FF0000"/>
                </a:solidFill>
                <a:latin typeface="Arial Black" pitchFamily="34" charset="0"/>
                <a:ea typeface="+mn-ea"/>
                <a:cs typeface="+mn-cs"/>
              </a:rPr>
              <a:t>Pasal</a:t>
            </a:r>
            <a:r>
              <a:rPr lang="en-US" b="1" dirty="0">
                <a:solidFill>
                  <a:srgbClr val="FF0000"/>
                </a:solidFill>
                <a:latin typeface="Arial Black" pitchFamily="34" charset="0"/>
                <a:ea typeface="+mn-ea"/>
                <a:cs typeface="+mn-cs"/>
              </a:rPr>
              <a:t> 4 </a:t>
            </a:r>
            <a:r>
              <a:rPr lang="en-US" b="1" dirty="0" err="1">
                <a:solidFill>
                  <a:srgbClr val="FF0000"/>
                </a:solidFill>
                <a:latin typeface="Arial Black" pitchFamily="34" charset="0"/>
                <a:ea typeface="+mn-ea"/>
                <a:cs typeface="+mn-cs"/>
              </a:rPr>
              <a:t>ayat</a:t>
            </a:r>
            <a:r>
              <a:rPr lang="en-US" b="1" dirty="0">
                <a:solidFill>
                  <a:srgbClr val="FF0000"/>
                </a:solidFill>
                <a:latin typeface="Arial Black" pitchFamily="34" charset="0"/>
                <a:ea typeface="+mn-ea"/>
                <a:cs typeface="+mn-cs"/>
              </a:rPr>
              <a:t> 1)</a:t>
            </a:r>
          </a:p>
          <a:p>
            <a:pPr marL="495300" marR="0" indent="-495300" algn="just" eaLnBrk="1" hangingPunct="1">
              <a:buFont typeface="Wingdings 2" pitchFamily="18" charset="2"/>
              <a:buNone/>
              <a:defRPr/>
            </a:pPr>
            <a:r>
              <a:rPr lang="en-US" b="1" dirty="0">
                <a:latin typeface="Arial Black" pitchFamily="34" charset="0"/>
                <a:ea typeface="+mn-ea"/>
                <a:cs typeface="+mn-cs"/>
              </a:rPr>
              <a:t>	</a:t>
            </a:r>
          </a:p>
          <a:p>
            <a:pPr marL="495300" marR="0" indent="-495300" algn="just" eaLnBrk="1" hangingPunct="1">
              <a:buFont typeface="Wingdings 2" pitchFamily="18" charset="2"/>
              <a:buNone/>
              <a:defRPr/>
            </a:pPr>
            <a:r>
              <a:rPr lang="en-US" b="1" dirty="0">
                <a:latin typeface="Arial Black" pitchFamily="34" charset="0"/>
                <a:ea typeface="+mn-ea"/>
                <a:cs typeface="+mn-cs"/>
              </a:rPr>
              <a:t>	a. </a:t>
            </a:r>
            <a:r>
              <a:rPr lang="en-US" b="1" dirty="0" err="1">
                <a:latin typeface="Arial Black" pitchFamily="34" charset="0"/>
                <a:ea typeface="+mn-ea"/>
                <a:cs typeface="+mn-cs"/>
              </a:rPr>
              <a:t>Bersifat</a:t>
            </a:r>
            <a:r>
              <a:rPr lang="en-US" b="1" dirty="0">
                <a:latin typeface="Arial Black" pitchFamily="34" charset="0"/>
                <a:ea typeface="+mn-ea"/>
                <a:cs typeface="+mn-cs"/>
              </a:rPr>
              <a:t> </a:t>
            </a:r>
            <a:r>
              <a:rPr lang="en-US" b="1" dirty="0" err="1">
                <a:latin typeface="Arial Black" pitchFamily="34" charset="0"/>
                <a:ea typeface="+mn-ea"/>
                <a:cs typeface="+mn-cs"/>
              </a:rPr>
              <a:t>Tidak</a:t>
            </a:r>
            <a:r>
              <a:rPr lang="en-US" b="1" dirty="0">
                <a:latin typeface="Arial Black" pitchFamily="34" charset="0"/>
                <a:ea typeface="+mn-ea"/>
                <a:cs typeface="+mn-cs"/>
              </a:rPr>
              <a:t> Final</a:t>
            </a:r>
          </a:p>
          <a:p>
            <a:pPr marL="495300" marR="0" indent="-495300" algn="just" eaLnBrk="1" hangingPunct="1">
              <a:buFont typeface="Wingdings 2" pitchFamily="18" charset="2"/>
              <a:buNone/>
              <a:defRPr/>
            </a:pPr>
            <a:r>
              <a:rPr lang="en-US" b="1" dirty="0">
                <a:latin typeface="Arial Black" pitchFamily="34" charset="0"/>
                <a:ea typeface="+mn-ea"/>
                <a:cs typeface="+mn-cs"/>
              </a:rPr>
              <a:t>		</a:t>
            </a:r>
            <a:r>
              <a:rPr lang="en-US" b="1" dirty="0" err="1">
                <a:latin typeface="Arial Black" pitchFamily="34" charset="0"/>
                <a:ea typeface="+mn-ea"/>
                <a:cs typeface="+mn-cs"/>
              </a:rPr>
              <a:t>Pembayaran</a:t>
            </a:r>
            <a:r>
              <a:rPr lang="en-US" b="1" dirty="0">
                <a:latin typeface="Arial Black" pitchFamily="34" charset="0"/>
                <a:ea typeface="+mn-ea"/>
                <a:cs typeface="+mn-cs"/>
              </a:rPr>
              <a:t> </a:t>
            </a:r>
            <a:r>
              <a:rPr lang="en-US" b="1" dirty="0" err="1">
                <a:latin typeface="Arial Black" pitchFamily="34" charset="0"/>
                <a:ea typeface="+mn-ea"/>
                <a:cs typeface="+mn-cs"/>
              </a:rPr>
              <a:t>dimuka</a:t>
            </a:r>
            <a:r>
              <a:rPr lang="en-US" b="1" dirty="0">
                <a:latin typeface="Arial Black" pitchFamily="34" charset="0"/>
                <a:ea typeface="+mn-ea"/>
                <a:cs typeface="+mn-cs"/>
              </a:rPr>
              <a:t> / </a:t>
            </a:r>
            <a:r>
              <a:rPr lang="en-US" b="1" dirty="0" err="1">
                <a:latin typeface="Arial Black" pitchFamily="34" charset="0"/>
                <a:ea typeface="+mn-ea"/>
                <a:cs typeface="+mn-cs"/>
              </a:rPr>
              <a:t>dapat</a:t>
            </a:r>
            <a:r>
              <a:rPr lang="en-US" b="1" dirty="0">
                <a:latin typeface="Arial Black" pitchFamily="34" charset="0"/>
                <a:ea typeface="+mn-ea"/>
                <a:cs typeface="+mn-cs"/>
              </a:rPr>
              <a:t> </a:t>
            </a:r>
            <a:r>
              <a:rPr lang="en-US" b="1" dirty="0" err="1">
                <a:latin typeface="Arial Black" pitchFamily="34" charset="0"/>
                <a:ea typeface="+mn-ea"/>
                <a:cs typeface="+mn-cs"/>
              </a:rPr>
              <a:t>dikreditkan</a:t>
            </a:r>
            <a:endParaRPr lang="en-US" b="1" dirty="0">
              <a:latin typeface="Arial Black" pitchFamily="34" charset="0"/>
              <a:ea typeface="+mn-ea"/>
              <a:cs typeface="+mn-cs"/>
            </a:endParaRPr>
          </a:p>
          <a:p>
            <a:pPr marL="495300" marR="0" indent="-495300" algn="just" eaLnBrk="1" hangingPunct="1">
              <a:buFont typeface="Wingdings 2" pitchFamily="18" charset="2"/>
              <a:buNone/>
              <a:defRPr/>
            </a:pPr>
            <a:r>
              <a:rPr lang="en-US" b="1" dirty="0">
                <a:latin typeface="Arial Black" pitchFamily="34" charset="0"/>
                <a:ea typeface="+mn-ea"/>
                <a:cs typeface="+mn-cs"/>
              </a:rPr>
              <a:t>		</a:t>
            </a:r>
          </a:p>
          <a:p>
            <a:pPr marL="495300" marR="0" indent="-495300" algn="just" eaLnBrk="1" hangingPunct="1">
              <a:buFont typeface="Wingdings 2" pitchFamily="18" charset="2"/>
              <a:buNone/>
              <a:defRPr/>
            </a:pPr>
            <a:r>
              <a:rPr lang="en-US" b="1" dirty="0">
                <a:latin typeface="Arial Black" pitchFamily="34" charset="0"/>
                <a:ea typeface="+mn-ea"/>
                <a:cs typeface="+mn-cs"/>
              </a:rPr>
              <a:t>	b. </a:t>
            </a:r>
            <a:r>
              <a:rPr lang="en-US" b="1" dirty="0" err="1">
                <a:latin typeface="Arial Black" pitchFamily="34" charset="0"/>
                <a:ea typeface="+mn-ea"/>
                <a:cs typeface="+mn-cs"/>
              </a:rPr>
              <a:t>Bersifat</a:t>
            </a:r>
            <a:r>
              <a:rPr lang="en-US" b="1" dirty="0">
                <a:latin typeface="Arial Black" pitchFamily="34" charset="0"/>
                <a:ea typeface="+mn-ea"/>
                <a:cs typeface="+mn-cs"/>
              </a:rPr>
              <a:t> Final </a:t>
            </a:r>
            <a:r>
              <a:rPr lang="en-US" b="1" dirty="0">
                <a:solidFill>
                  <a:srgbClr val="FF0000"/>
                </a:solidFill>
                <a:latin typeface="Arial Black" pitchFamily="34" charset="0"/>
                <a:ea typeface="+mn-ea"/>
                <a:cs typeface="+mn-cs"/>
              </a:rPr>
              <a:t>(</a:t>
            </a:r>
            <a:r>
              <a:rPr lang="en-US" b="1" dirty="0" err="1">
                <a:solidFill>
                  <a:srgbClr val="FF0000"/>
                </a:solidFill>
                <a:latin typeface="Arial Black" pitchFamily="34" charset="0"/>
                <a:ea typeface="+mn-ea"/>
                <a:cs typeface="+mn-cs"/>
              </a:rPr>
              <a:t>Pasal</a:t>
            </a:r>
            <a:r>
              <a:rPr lang="en-US" b="1" dirty="0">
                <a:solidFill>
                  <a:srgbClr val="FF0000"/>
                </a:solidFill>
                <a:latin typeface="Arial Black" pitchFamily="34" charset="0"/>
                <a:ea typeface="+mn-ea"/>
                <a:cs typeface="+mn-cs"/>
              </a:rPr>
              <a:t> 4 </a:t>
            </a:r>
            <a:r>
              <a:rPr lang="en-US" b="1" dirty="0" err="1">
                <a:solidFill>
                  <a:srgbClr val="FF0000"/>
                </a:solidFill>
                <a:latin typeface="Arial Black" pitchFamily="34" charset="0"/>
                <a:ea typeface="+mn-ea"/>
                <a:cs typeface="+mn-cs"/>
              </a:rPr>
              <a:t>ayat</a:t>
            </a:r>
            <a:r>
              <a:rPr lang="en-US" b="1" dirty="0">
                <a:solidFill>
                  <a:srgbClr val="FF0000"/>
                </a:solidFill>
                <a:latin typeface="Arial Black" pitchFamily="34" charset="0"/>
                <a:ea typeface="+mn-ea"/>
                <a:cs typeface="+mn-cs"/>
              </a:rPr>
              <a:t> 2)</a:t>
            </a:r>
          </a:p>
          <a:p>
            <a:pPr marL="495300" marR="0" indent="-495300" algn="just" eaLnBrk="1" hangingPunct="1">
              <a:buFont typeface="Wingdings 2" pitchFamily="18" charset="2"/>
              <a:buNone/>
              <a:defRPr/>
            </a:pPr>
            <a:r>
              <a:rPr lang="en-US" b="1" dirty="0">
                <a:latin typeface="Arial Black" pitchFamily="34" charset="0"/>
                <a:ea typeface="+mn-ea"/>
                <a:cs typeface="+mn-cs"/>
              </a:rPr>
              <a:t>		</a:t>
            </a:r>
            <a:r>
              <a:rPr lang="en-US" b="1" dirty="0" err="1">
                <a:latin typeface="Arial Black" pitchFamily="34" charset="0"/>
                <a:ea typeface="+mn-ea"/>
                <a:cs typeface="+mn-cs"/>
              </a:rPr>
              <a:t>Pelunasan</a:t>
            </a:r>
            <a:r>
              <a:rPr lang="en-US" b="1" dirty="0">
                <a:latin typeface="Arial Black" pitchFamily="34" charset="0"/>
                <a:ea typeface="+mn-ea"/>
                <a:cs typeface="+mn-cs"/>
              </a:rPr>
              <a:t> </a:t>
            </a:r>
            <a:r>
              <a:rPr lang="en-US" b="1" dirty="0" err="1">
                <a:latin typeface="Arial Black" pitchFamily="34" charset="0"/>
                <a:ea typeface="+mn-ea"/>
                <a:cs typeface="+mn-cs"/>
              </a:rPr>
              <a:t>Pajak</a:t>
            </a:r>
            <a:r>
              <a:rPr lang="en-US" b="1" dirty="0">
                <a:latin typeface="Arial Black" pitchFamily="34" charset="0"/>
                <a:ea typeface="+mn-ea"/>
                <a:cs typeface="+mn-cs"/>
              </a:rPr>
              <a:t> / </a:t>
            </a:r>
            <a:r>
              <a:rPr lang="en-US" b="1" dirty="0" err="1">
                <a:latin typeface="Arial Black" pitchFamily="34" charset="0"/>
                <a:ea typeface="+mn-ea"/>
                <a:cs typeface="+mn-cs"/>
              </a:rPr>
              <a:t>Tidak</a:t>
            </a:r>
            <a:r>
              <a:rPr lang="en-US" b="1" dirty="0">
                <a:latin typeface="Arial Black" pitchFamily="34" charset="0"/>
                <a:ea typeface="+mn-ea"/>
                <a:cs typeface="+mn-cs"/>
              </a:rPr>
              <a:t> </a:t>
            </a:r>
            <a:r>
              <a:rPr lang="en-US" b="1" dirty="0" err="1">
                <a:latin typeface="Arial Black" pitchFamily="34" charset="0"/>
                <a:ea typeface="+mn-ea"/>
                <a:cs typeface="+mn-cs"/>
              </a:rPr>
              <a:t>dapat</a:t>
            </a:r>
            <a:r>
              <a:rPr lang="en-US" b="1" dirty="0">
                <a:latin typeface="Arial Black" pitchFamily="34" charset="0"/>
                <a:ea typeface="+mn-ea"/>
                <a:cs typeface="+mn-cs"/>
              </a:rPr>
              <a:t> 	</a:t>
            </a:r>
            <a:r>
              <a:rPr lang="en-US" b="1" dirty="0" err="1">
                <a:latin typeface="Arial Black" pitchFamily="34" charset="0"/>
                <a:ea typeface="+mn-ea"/>
                <a:cs typeface="+mn-cs"/>
              </a:rPr>
              <a:t>dikreditkan</a:t>
            </a:r>
            <a:endParaRPr lang="en-US" b="1" dirty="0">
              <a:latin typeface="Arial Black" pitchFamily="34" charset="0"/>
              <a:ea typeface="+mn-ea"/>
              <a:cs typeface="+mn-cs"/>
            </a:endParaRPr>
          </a:p>
          <a:p>
            <a:pPr marL="495300" marR="0" indent="-495300" algn="just" eaLnBrk="1" hangingPunct="1">
              <a:buFont typeface="Wingdings 2" pitchFamily="18" charset="2"/>
              <a:buNone/>
              <a:defRPr/>
            </a:pPr>
            <a:endParaRPr lang="en-US" b="1" dirty="0">
              <a:latin typeface="Arial Black" pitchFamily="34" charset="0"/>
              <a:ea typeface="+mn-ea"/>
              <a:cs typeface="+mn-cs"/>
            </a:endParaRPr>
          </a:p>
          <a:p>
            <a:pPr marL="495300" marR="0" indent="-495300" algn="just" eaLnBrk="1" hangingPunct="1">
              <a:buFont typeface="Wingdings 2" pitchFamily="18" charset="2"/>
              <a:buNone/>
              <a:defRPr/>
            </a:pPr>
            <a:r>
              <a:rPr lang="en-US" b="1" dirty="0">
                <a:latin typeface="Arial Black" pitchFamily="34" charset="0"/>
                <a:ea typeface="+mn-ea"/>
                <a:cs typeface="+mn-cs"/>
              </a:rPr>
              <a:t>2. 	</a:t>
            </a:r>
            <a:r>
              <a:rPr lang="en-US" b="1" dirty="0" err="1">
                <a:latin typeface="Arial Black" pitchFamily="34" charset="0"/>
                <a:ea typeface="+mn-ea"/>
                <a:cs typeface="+mn-cs"/>
              </a:rPr>
              <a:t>Penghasilan</a:t>
            </a:r>
            <a:r>
              <a:rPr lang="en-US" b="1" dirty="0">
                <a:latin typeface="Arial Black" pitchFamily="34" charset="0"/>
                <a:ea typeface="+mn-ea"/>
                <a:cs typeface="+mn-cs"/>
              </a:rPr>
              <a:t> Non </a:t>
            </a:r>
            <a:r>
              <a:rPr lang="en-US" b="1" dirty="0" err="1">
                <a:latin typeface="Arial Black" pitchFamily="34" charset="0"/>
                <a:ea typeface="+mn-ea"/>
                <a:cs typeface="+mn-cs"/>
              </a:rPr>
              <a:t>Obyek</a:t>
            </a:r>
            <a:r>
              <a:rPr lang="en-US" b="1" dirty="0">
                <a:latin typeface="Arial Black" pitchFamily="34" charset="0"/>
                <a:ea typeface="+mn-ea"/>
                <a:cs typeface="+mn-cs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Arial Black" pitchFamily="34" charset="0"/>
                <a:ea typeface="+mn-ea"/>
                <a:cs typeface="+mn-cs"/>
              </a:rPr>
              <a:t>(</a:t>
            </a:r>
            <a:r>
              <a:rPr lang="en-US" b="1" dirty="0" err="1">
                <a:solidFill>
                  <a:srgbClr val="FF0000"/>
                </a:solidFill>
                <a:latin typeface="Arial Black" pitchFamily="34" charset="0"/>
                <a:ea typeface="+mn-ea"/>
                <a:cs typeface="+mn-cs"/>
              </a:rPr>
              <a:t>Pasal</a:t>
            </a:r>
            <a:r>
              <a:rPr lang="en-US" b="1" dirty="0">
                <a:solidFill>
                  <a:srgbClr val="FF0000"/>
                </a:solidFill>
                <a:latin typeface="Arial Black" pitchFamily="34" charset="0"/>
                <a:ea typeface="+mn-ea"/>
                <a:cs typeface="+mn-cs"/>
              </a:rPr>
              <a:t> 4 </a:t>
            </a:r>
            <a:r>
              <a:rPr lang="en-US" b="1" dirty="0" err="1">
                <a:solidFill>
                  <a:srgbClr val="FF0000"/>
                </a:solidFill>
                <a:latin typeface="Arial Black" pitchFamily="34" charset="0"/>
                <a:ea typeface="+mn-ea"/>
                <a:cs typeface="+mn-cs"/>
              </a:rPr>
              <a:t>ayat</a:t>
            </a:r>
            <a:r>
              <a:rPr lang="en-US" b="1" dirty="0">
                <a:solidFill>
                  <a:srgbClr val="FF0000"/>
                </a:solidFill>
                <a:latin typeface="Arial Black" pitchFamily="34" charset="0"/>
                <a:ea typeface="+mn-ea"/>
                <a:cs typeface="+mn-cs"/>
              </a:rPr>
              <a:t> 3)</a:t>
            </a:r>
            <a:endParaRPr lang="en-US" sz="2200" dirty="0">
              <a:solidFill>
                <a:srgbClr val="FF0000"/>
              </a:solidFill>
              <a:latin typeface="Arial Black" pitchFamily="34" charset="0"/>
              <a:ea typeface="+mn-ea"/>
              <a:cs typeface="+mn-cs"/>
            </a:endParaRPr>
          </a:p>
          <a:p>
            <a:pPr marL="495300" marR="0" indent="-495300" eaLnBrk="1" hangingPunct="1">
              <a:buFont typeface="Wingdings 2" pitchFamily="18" charset="2"/>
              <a:buNone/>
              <a:defRPr/>
            </a:pPr>
            <a:endParaRPr lang="en-US" sz="2200" dirty="0"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63491" name="Picture 2" descr="http://t0.gstatic.com/images?q=tbn:ANd9GcSEKtFpicINLCKwRjuIfGnjhzxpK9krSq9Q1iCEWW_mucF01ov3jx5FQODz">
            <a:extLst>
              <a:ext uri="{FF2B5EF4-FFF2-40B4-BE49-F238E27FC236}">
                <a16:creationId xmlns:a16="http://schemas.microsoft.com/office/drawing/2014/main" id="{6B36616F-D4E9-823C-64A5-077BE503F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228600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Slide Number Placeholder 12">
            <a:extLst>
              <a:ext uri="{FF2B5EF4-FFF2-40B4-BE49-F238E27FC236}">
                <a16:creationId xmlns:a16="http://schemas.microsoft.com/office/drawing/2014/main" id="{1AFDCD5D-11F1-6804-5521-0C2CD77BB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382000" y="6492875"/>
            <a:ext cx="762000" cy="365125"/>
          </a:xfrm>
          <a:solidFill>
            <a:schemeClr val="bg1"/>
          </a:solidFill>
          <a:ln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32F41085-930F-B041-BD49-2451EA9AA8AF}" type="slidenum">
              <a:rPr lang="id-ID" altLang="en-US" sz="1400">
                <a:solidFill>
                  <a:srgbClr val="000000"/>
                </a:solidFill>
              </a:rPr>
              <a:pPr algn="ctr" eaLnBrk="1" hangingPunct="1"/>
              <a:t>7</a:t>
            </a:fld>
            <a:endParaRPr lang="id-ID" altLang="en-US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0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7CC4DE35-8492-26C0-EC09-FAAA37A04F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214290"/>
            <a:ext cx="8229600" cy="647700"/>
          </a:xfrm>
          <a:solidFill>
            <a:srgbClr val="C00000"/>
          </a:solidFill>
          <a:ln>
            <a:solidFill>
              <a:schemeClr val="bg1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dirty="0" err="1">
                <a:solidFill>
                  <a:schemeClr val="bg1"/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Penghasilan</a:t>
            </a:r>
            <a:r>
              <a:rPr lang="en-US" sz="2800" dirty="0">
                <a:solidFill>
                  <a:schemeClr val="bg1"/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 Non </a:t>
            </a:r>
            <a:r>
              <a:rPr lang="en-US" sz="2800" dirty="0" err="1">
                <a:solidFill>
                  <a:schemeClr val="bg1"/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Obyek</a:t>
            </a:r>
            <a:r>
              <a:rPr lang="en-US" sz="2800" dirty="0">
                <a:solidFill>
                  <a:schemeClr val="bg1"/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en-US" sz="2800" dirty="0" err="1">
                <a:solidFill>
                  <a:schemeClr val="bg1"/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Pasal</a:t>
            </a:r>
            <a:r>
              <a:rPr lang="en-US" sz="2800" dirty="0">
                <a:solidFill>
                  <a:schemeClr val="bg1"/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 4 </a:t>
            </a:r>
            <a:r>
              <a:rPr lang="en-US" sz="2800" dirty="0" err="1">
                <a:solidFill>
                  <a:schemeClr val="bg1"/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ayat</a:t>
            </a:r>
            <a:r>
              <a:rPr lang="en-US" sz="2800" dirty="0">
                <a:solidFill>
                  <a:schemeClr val="bg1"/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 3)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FB4A3624-9202-7B39-D5B2-3D9C05CFA9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1071563"/>
            <a:ext cx="8507413" cy="5500687"/>
          </a:xfr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R="0" algn="just" eaLnBrk="1" hangingPunct="1">
              <a:lnSpc>
                <a:spcPct val="80000"/>
              </a:lnSpc>
              <a:tabLst>
                <a:tab pos="538163" algn="l"/>
              </a:tabLst>
            </a:pPr>
            <a:r>
              <a:rPr lang="en-US" altLang="en-US" sz="2200" b="1">
                <a:ea typeface="ＭＳ Ｐゴシック" panose="020B0600070205080204" pitchFamily="34" charset="-128"/>
              </a:rPr>
              <a:t>a.1.</a:t>
            </a:r>
            <a:r>
              <a:rPr lang="id-ID" altLang="en-US" sz="2200" b="1">
                <a:ea typeface="ＭＳ Ｐゴシック" panose="020B0600070205080204" pitchFamily="34" charset="-128"/>
              </a:rPr>
              <a:t>	</a:t>
            </a:r>
            <a:r>
              <a:rPr lang="en-US" altLang="en-US" sz="3200" b="1" u="sng">
                <a:ea typeface="ＭＳ Ｐゴシック" panose="020B0600070205080204" pitchFamily="34" charset="-128"/>
              </a:rPr>
              <a:t>Bantuan / Sumbangan</a:t>
            </a:r>
            <a:r>
              <a:rPr lang="en-US" altLang="en-US" sz="3200">
                <a:ea typeface="ＭＳ Ｐゴシック" panose="020B0600070205080204" pitchFamily="34" charset="-128"/>
              </a:rPr>
              <a:t>,</a:t>
            </a:r>
            <a:r>
              <a:rPr lang="en-US" altLang="en-US" sz="2200">
                <a:ea typeface="ＭＳ Ｐゴシック" panose="020B0600070205080204" pitchFamily="34" charset="-128"/>
              </a:rPr>
              <a:t> termasuk </a:t>
            </a:r>
            <a:r>
              <a:rPr lang="en-US" altLang="en-US" sz="3200" b="1" u="sng">
                <a:ea typeface="ＭＳ Ｐゴシック" panose="020B0600070205080204" pitchFamily="34" charset="-128"/>
              </a:rPr>
              <a:t>Zakat</a:t>
            </a:r>
            <a:r>
              <a:rPr lang="en-US" altLang="en-US" sz="2200">
                <a:ea typeface="ＭＳ Ｐゴシック" panose="020B0600070205080204" pitchFamily="34" charset="-128"/>
              </a:rPr>
              <a:t> yg 	diterima oleh badan amil zakat / lembaga amil zakat yg dibentuk / 	disahkan pemerintah &amp; yg diterima oleh penerima zakat yg 	berhak / </a:t>
            </a:r>
            <a:r>
              <a:rPr lang="en-US" altLang="en-US" sz="3200" b="1" u="sng">
                <a:ea typeface="ＭＳ Ｐゴシック" panose="020B0600070205080204" pitchFamily="34" charset="-128"/>
              </a:rPr>
              <a:t>sumbangan keagamaan yg sifatnya </a:t>
            </a:r>
            <a:r>
              <a:rPr lang="en-US" altLang="en-US" sz="3200" b="1">
                <a:ea typeface="ＭＳ Ｐゴシック" panose="020B0600070205080204" pitchFamily="34" charset="-128"/>
              </a:rPr>
              <a:t>	</a:t>
            </a:r>
            <a:r>
              <a:rPr lang="en-US" altLang="en-US" sz="3200" b="1" u="sng">
                <a:ea typeface="ＭＳ Ｐゴシック" panose="020B0600070205080204" pitchFamily="34" charset="-128"/>
              </a:rPr>
              <a:t>wajib</a:t>
            </a:r>
            <a:r>
              <a:rPr lang="en-US" altLang="en-US" sz="2200">
                <a:ea typeface="ＭＳ Ｐゴシック" panose="020B0600070205080204" pitchFamily="34" charset="-128"/>
              </a:rPr>
              <a:t> bagi pemeluk agama yg 	diakui di Indonesia, yg diterima 	oleh lembaga keagamaan yg dibentuk / disahkan oleh </a:t>
            </a:r>
            <a:r>
              <a:rPr lang="id-ID" altLang="en-US" sz="2200">
                <a:ea typeface="ＭＳ Ｐゴシック" panose="020B0600070205080204" pitchFamily="34" charset="-128"/>
              </a:rPr>
              <a:t>	</a:t>
            </a:r>
            <a:r>
              <a:rPr lang="en-US" altLang="en-US" sz="2200">
                <a:ea typeface="ＭＳ Ｐゴシック" panose="020B0600070205080204" pitchFamily="34" charset="-128"/>
              </a:rPr>
              <a:t>pemerintah &amp; yg diterima oleh penerima sumbangan yg berhak, 	yg ketentuannya diatur dg “PP”; 	dan</a:t>
            </a:r>
          </a:p>
          <a:p>
            <a:pPr marR="0" algn="just" eaLnBrk="1" hangingPunct="1">
              <a:lnSpc>
                <a:spcPct val="80000"/>
              </a:lnSpc>
              <a:tabLst>
                <a:tab pos="538163" algn="l"/>
              </a:tabLst>
            </a:pPr>
            <a:endParaRPr lang="en-US" altLang="en-US" sz="2200">
              <a:ea typeface="ＭＳ Ｐゴシック" panose="020B0600070205080204" pitchFamily="34" charset="-128"/>
            </a:endParaRPr>
          </a:p>
          <a:p>
            <a:pPr marR="0" algn="just" eaLnBrk="1" hangingPunct="1">
              <a:lnSpc>
                <a:spcPct val="80000"/>
              </a:lnSpc>
              <a:tabLst>
                <a:tab pos="538163" algn="l"/>
              </a:tabLst>
            </a:pPr>
            <a:r>
              <a:rPr lang="en-US" altLang="en-US" sz="2200">
                <a:ea typeface="ＭＳ Ｐゴシック" panose="020B0600070205080204" pitchFamily="34" charset="-128"/>
              </a:rPr>
              <a:t>a.2. </a:t>
            </a:r>
            <a:r>
              <a:rPr lang="en-US" altLang="en-US" sz="3200" b="1" u="sng">
                <a:ea typeface="ＭＳ Ｐゴシック" panose="020B0600070205080204" pitchFamily="34" charset="-128"/>
              </a:rPr>
              <a:t>Harta Hibahan</a:t>
            </a:r>
            <a:r>
              <a:rPr lang="en-US" altLang="en-US" sz="2200">
                <a:ea typeface="ＭＳ Ｐゴシック" panose="020B0600070205080204" pitchFamily="34" charset="-128"/>
              </a:rPr>
              <a:t> </a:t>
            </a:r>
            <a:r>
              <a:rPr lang="en-US" altLang="en-US" sz="2200" u="sng">
                <a:ea typeface="ＭＳ Ｐゴシック" panose="020B0600070205080204" pitchFamily="34" charset="-128"/>
              </a:rPr>
              <a:t>yg diterima oleh keluarga sedarah dlm </a:t>
            </a:r>
            <a:r>
              <a:rPr lang="en-US" altLang="en-US" sz="2200">
                <a:ea typeface="ＭＳ Ｐゴシック" panose="020B0600070205080204" pitchFamily="34" charset="-128"/>
              </a:rPr>
              <a:t>	</a:t>
            </a:r>
            <a:r>
              <a:rPr lang="en-US" altLang="en-US" sz="2200" u="sng">
                <a:ea typeface="ＭＳ Ｐゴシック" panose="020B0600070205080204" pitchFamily="34" charset="-128"/>
              </a:rPr>
              <a:t>garis keturunan lurus satu derajat</a:t>
            </a:r>
            <a:r>
              <a:rPr lang="en-US" altLang="en-US" sz="2200">
                <a:ea typeface="ＭＳ Ｐゴシック" panose="020B0600070205080204" pitchFamily="34" charset="-128"/>
              </a:rPr>
              <a:t>, badan kegamaan, badan </a:t>
            </a:r>
            <a:r>
              <a:rPr lang="id-ID" altLang="en-US" sz="2200">
                <a:ea typeface="ＭＳ Ｐゴシック" panose="020B0600070205080204" pitchFamily="34" charset="-128"/>
              </a:rPr>
              <a:t>	</a:t>
            </a:r>
            <a:r>
              <a:rPr lang="en-US" altLang="en-US" sz="2200">
                <a:ea typeface="ＭＳ Ｐゴシック" panose="020B0600070205080204" pitchFamily="34" charset="-128"/>
              </a:rPr>
              <a:t>pendidikan, badan sosial termasuk yayasan, koperasi, atau orang </a:t>
            </a:r>
            <a:r>
              <a:rPr lang="id-ID" altLang="en-US" sz="2200">
                <a:ea typeface="ＭＳ Ｐゴシック" panose="020B0600070205080204" pitchFamily="34" charset="-128"/>
              </a:rPr>
              <a:t>	</a:t>
            </a:r>
            <a:r>
              <a:rPr lang="en-US" altLang="en-US" sz="2200">
                <a:ea typeface="ＭＳ Ｐゴシック" panose="020B0600070205080204" pitchFamily="34" charset="-128"/>
              </a:rPr>
              <a:t>pribadi yg menjalankan usaha mikro &amp; kecil yg ketentuannya 	diatur dg “PMK”,</a:t>
            </a:r>
          </a:p>
          <a:p>
            <a:pPr marR="0" eaLnBrk="1" hangingPunct="1">
              <a:lnSpc>
                <a:spcPct val="80000"/>
              </a:lnSpc>
              <a:tabLst>
                <a:tab pos="538163" algn="l"/>
              </a:tabLst>
            </a:pPr>
            <a:endParaRPr lang="en-US" altLang="en-US" sz="2200">
              <a:ea typeface="ＭＳ Ｐゴシック" panose="020B0600070205080204" pitchFamily="34" charset="-128"/>
            </a:endParaRPr>
          </a:p>
          <a:p>
            <a:pPr marR="0" algn="just" eaLnBrk="1" hangingPunct="1">
              <a:lnSpc>
                <a:spcPct val="80000"/>
              </a:lnSpc>
              <a:tabLst>
                <a:tab pos="538163" algn="l"/>
              </a:tabLst>
            </a:pPr>
            <a:r>
              <a:rPr lang="en-US" altLang="en-US" sz="3200" u="sng">
                <a:ea typeface="ＭＳ Ｐゴシック" panose="020B0600070205080204" pitchFamily="34" charset="-128"/>
              </a:rPr>
              <a:t>sepanjang</a:t>
            </a:r>
            <a:r>
              <a:rPr lang="en-US" altLang="en-US" sz="2200">
                <a:ea typeface="ＭＳ Ｐゴシック" panose="020B0600070205080204" pitchFamily="34" charset="-128"/>
              </a:rPr>
              <a:t> tdk ada hub. usaha, pekerjaan, kepemilikan, atau penguasaan di antara pihak-pihak yg bersangkutan;</a:t>
            </a:r>
          </a:p>
          <a:p>
            <a:pPr marR="0" algn="just" eaLnBrk="1" hangingPunct="1">
              <a:lnSpc>
                <a:spcPct val="80000"/>
              </a:lnSpc>
              <a:buFont typeface="Wingdings 2" pitchFamily="2" charset="2"/>
              <a:buAutoNum type="alphaLcPeriod" startAt="2"/>
              <a:tabLst>
                <a:tab pos="538163" algn="l"/>
              </a:tabLst>
            </a:pPr>
            <a:endParaRPr lang="en-US" altLang="en-US" sz="2000">
              <a:ea typeface="ＭＳ Ｐゴシック" panose="020B0600070205080204" pitchFamily="34" charset="-128"/>
            </a:endParaRPr>
          </a:p>
        </p:txBody>
      </p:sp>
      <p:sp>
        <p:nvSpPr>
          <p:cNvPr id="64515" name="Slide Number Placeholder 12">
            <a:extLst>
              <a:ext uri="{FF2B5EF4-FFF2-40B4-BE49-F238E27FC236}">
                <a16:creationId xmlns:a16="http://schemas.microsoft.com/office/drawing/2014/main" id="{7B310784-25D5-B504-E974-72830A45E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382000" y="6492875"/>
            <a:ext cx="762000" cy="365125"/>
          </a:xfrm>
          <a:solidFill>
            <a:schemeClr val="bg1"/>
          </a:solidFill>
          <a:ln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D6DCDE9D-AF7E-6146-B08F-6CE462879731}" type="slidenum">
              <a:rPr lang="id-ID" altLang="en-US" sz="1400">
                <a:solidFill>
                  <a:srgbClr val="000000"/>
                </a:solidFill>
              </a:rPr>
              <a:pPr algn="ctr" eaLnBrk="1" hangingPunct="1"/>
              <a:t>8</a:t>
            </a:fld>
            <a:endParaRPr lang="id-ID" altLang="en-US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A27C1642-AE7C-66F4-8260-415DE4605B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333375"/>
            <a:ext cx="8229600" cy="647700"/>
          </a:xfrm>
          <a:solidFill>
            <a:srgbClr val="C00000"/>
          </a:solidFill>
          <a:ln>
            <a:solidFill>
              <a:schemeClr val="bg1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dirty="0" err="1">
                <a:solidFill>
                  <a:schemeClr val="bg1"/>
                </a:solidFill>
                <a:latin typeface="Arial Black" pitchFamily="34" charset="0"/>
              </a:rPr>
              <a:t>Penghasilan</a:t>
            </a:r>
            <a:r>
              <a:rPr lang="en-US" sz="2800" dirty="0">
                <a:solidFill>
                  <a:schemeClr val="bg1"/>
                </a:solidFill>
                <a:latin typeface="Arial Black" pitchFamily="34" charset="0"/>
              </a:rPr>
              <a:t> Non </a:t>
            </a:r>
            <a:r>
              <a:rPr lang="en-US" sz="2800" dirty="0" err="1">
                <a:solidFill>
                  <a:schemeClr val="bg1"/>
                </a:solidFill>
                <a:latin typeface="Arial Black" pitchFamily="34" charset="0"/>
              </a:rPr>
              <a:t>Obyek</a:t>
            </a:r>
            <a:r>
              <a:rPr lang="en-US" sz="2800" dirty="0">
                <a:solidFill>
                  <a:schemeClr val="bg1"/>
                </a:solidFill>
                <a:latin typeface="Arial Black" pitchFamily="34" charset="0"/>
              </a:rPr>
              <a:t> (</a:t>
            </a:r>
            <a:r>
              <a:rPr lang="en-US" sz="2800" dirty="0" err="1">
                <a:solidFill>
                  <a:schemeClr val="bg1"/>
                </a:solidFill>
                <a:latin typeface="Arial Black" pitchFamily="34" charset="0"/>
              </a:rPr>
              <a:t>Pasal</a:t>
            </a:r>
            <a:r>
              <a:rPr lang="en-US" sz="2800" dirty="0">
                <a:solidFill>
                  <a:schemeClr val="bg1"/>
                </a:solidFill>
                <a:latin typeface="Arial Black" pitchFamily="34" charset="0"/>
              </a:rPr>
              <a:t> 4 </a:t>
            </a:r>
            <a:r>
              <a:rPr lang="en-US" sz="2800" dirty="0" err="1">
                <a:solidFill>
                  <a:schemeClr val="bg1"/>
                </a:solidFill>
                <a:latin typeface="Arial Black" pitchFamily="34" charset="0"/>
              </a:rPr>
              <a:t>ayat</a:t>
            </a:r>
            <a:r>
              <a:rPr lang="en-US" sz="2800" dirty="0">
                <a:solidFill>
                  <a:schemeClr val="bg1"/>
                </a:solidFill>
                <a:latin typeface="Arial Black" pitchFamily="34" charset="0"/>
              </a:rPr>
              <a:t> 3)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B5B18D06-8FA9-D408-382D-CAF10AD107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1268413"/>
            <a:ext cx="8507413" cy="5056187"/>
          </a:xfr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495300" marR="0" indent="-495300" algn="just" eaLnBrk="1" hangingPunct="1"/>
            <a:r>
              <a:rPr lang="en-US" altLang="en-US" sz="2200">
                <a:ea typeface="ＭＳ Ｐゴシック" panose="020B0600070205080204" pitchFamily="34" charset="-128"/>
              </a:rPr>
              <a:t>b.	</a:t>
            </a:r>
            <a:r>
              <a:rPr lang="id-ID" altLang="en-US" sz="2200" b="1" u="sng">
                <a:ea typeface="ＭＳ Ｐゴシック" panose="020B0600070205080204" pitchFamily="34" charset="-128"/>
              </a:rPr>
              <a:t>Warisan</a:t>
            </a:r>
            <a:r>
              <a:rPr lang="id-ID" altLang="en-US" sz="2200">
                <a:ea typeface="ＭＳ Ｐゴシック" panose="020B0600070205080204" pitchFamily="34" charset="-128"/>
              </a:rPr>
              <a:t>;</a:t>
            </a:r>
            <a:endParaRPr lang="en-US" altLang="en-US" sz="2200">
              <a:ea typeface="ＭＳ Ｐゴシック" panose="020B0600070205080204" pitchFamily="34" charset="-128"/>
            </a:endParaRPr>
          </a:p>
          <a:p>
            <a:pPr marL="495300" marR="0" indent="-495300" eaLnBrk="1" hangingPunct="1"/>
            <a:endParaRPr lang="en-US" altLang="en-US" sz="2200">
              <a:ea typeface="ＭＳ Ｐゴシック" panose="020B0600070205080204" pitchFamily="34" charset="-128"/>
            </a:endParaRPr>
          </a:p>
          <a:p>
            <a:pPr marL="495300" marR="0" indent="-495300" algn="just" eaLnBrk="1" hangingPunct="1"/>
            <a:r>
              <a:rPr lang="en-US" altLang="en-US" sz="2200">
                <a:ea typeface="ＭＳ Ｐゴシック" panose="020B0600070205080204" pitchFamily="34" charset="-128"/>
              </a:rPr>
              <a:t>c.	Harta termasuk </a:t>
            </a:r>
            <a:r>
              <a:rPr lang="en-US" altLang="en-US" sz="2200" b="1" u="sng">
                <a:ea typeface="ＭＳ Ｐゴシック" panose="020B0600070205080204" pitchFamily="34" charset="-128"/>
              </a:rPr>
              <a:t>setoran tunai yg diterima oleh badan</a:t>
            </a:r>
            <a:r>
              <a:rPr lang="en-US" altLang="en-US" sz="2200">
                <a:ea typeface="ＭＳ Ｐゴシック" panose="020B0600070205080204" pitchFamily="34" charset="-128"/>
              </a:rPr>
              <a:t>, sbg pengganti saham / sbg pengganti penyertaan modal;</a:t>
            </a:r>
          </a:p>
          <a:p>
            <a:pPr marL="495300" marR="0" indent="-495300" algn="just" eaLnBrk="1" hangingPunct="1"/>
            <a:endParaRPr lang="en-US" altLang="en-US" sz="2200">
              <a:ea typeface="ＭＳ Ｐゴシック" panose="020B0600070205080204" pitchFamily="34" charset="-128"/>
            </a:endParaRPr>
          </a:p>
          <a:p>
            <a:pPr marL="495300" marR="0" indent="-495300" algn="just" eaLnBrk="1" hangingPunct="1"/>
            <a:r>
              <a:rPr lang="en-US" altLang="en-US" sz="2200">
                <a:ea typeface="ＭＳ Ｐゴシック" panose="020B0600070205080204" pitchFamily="34" charset="-128"/>
              </a:rPr>
              <a:t>d.	Penggantian / imbalan sehub. dg pekerjaan / jasa yg diterima / diperoleh dlm bentuk </a:t>
            </a:r>
            <a:r>
              <a:rPr lang="en-US" altLang="en-US" sz="3200" b="1" u="sng">
                <a:ea typeface="ＭＳ Ｐゴシック" panose="020B0600070205080204" pitchFamily="34" charset="-128"/>
              </a:rPr>
              <a:t>Natura dan atau Kenikmatan</a:t>
            </a:r>
            <a:r>
              <a:rPr lang="en-US" altLang="en-US" sz="2200">
                <a:ea typeface="ＭＳ Ｐゴシック" panose="020B0600070205080204" pitchFamily="34" charset="-128"/>
              </a:rPr>
              <a:t> dari Wajib Pajak / Pemerintah;</a:t>
            </a:r>
          </a:p>
          <a:p>
            <a:pPr marL="495300" marR="0" indent="-495300" algn="just" eaLnBrk="1" hangingPunct="1"/>
            <a:endParaRPr lang="en-US" altLang="en-US" sz="2200">
              <a:ea typeface="ＭＳ Ｐゴシック" panose="020B0600070205080204" pitchFamily="34" charset="-128"/>
            </a:endParaRPr>
          </a:p>
          <a:p>
            <a:pPr marL="495300" marR="0" indent="-495300" algn="just" eaLnBrk="1" hangingPunct="1"/>
            <a:r>
              <a:rPr lang="en-US" altLang="en-US" sz="2200">
                <a:ea typeface="ＭＳ Ｐゴシック" panose="020B0600070205080204" pitchFamily="34" charset="-128"/>
              </a:rPr>
              <a:t>e.	</a:t>
            </a:r>
            <a:r>
              <a:rPr lang="en-US" altLang="en-US" sz="2200" b="1" u="sng">
                <a:ea typeface="ＭＳ Ｐゴシック" panose="020B0600070205080204" pitchFamily="34" charset="-128"/>
              </a:rPr>
              <a:t>Pembayaran dari perush. asuransi kepada OP</a:t>
            </a:r>
            <a:r>
              <a:rPr lang="en-US" altLang="en-US" sz="2200">
                <a:ea typeface="ＭＳ Ｐゴシック" panose="020B0600070205080204" pitchFamily="34" charset="-128"/>
              </a:rPr>
              <a:t> sehub. dg asuransi kesehatan, asuransi kecelakaan, asuransi jiwa, asuransi dwiguna, dan asuransi bea siswa;</a:t>
            </a:r>
          </a:p>
          <a:p>
            <a:pPr marL="495300" marR="0" indent="-495300" algn="just" eaLnBrk="1" hangingPunct="1">
              <a:buFont typeface="Wingdings 2" pitchFamily="2" charset="2"/>
              <a:buAutoNum type="alphaLcPeriod" startAt="2"/>
            </a:pPr>
            <a:endParaRPr lang="en-US" altLang="en-US" sz="2000">
              <a:ea typeface="ＭＳ Ｐゴシック" panose="020B0600070205080204" pitchFamily="34" charset="-128"/>
            </a:endParaRPr>
          </a:p>
        </p:txBody>
      </p:sp>
      <p:sp>
        <p:nvSpPr>
          <p:cNvPr id="65539" name="Slide Number Placeholder 12">
            <a:extLst>
              <a:ext uri="{FF2B5EF4-FFF2-40B4-BE49-F238E27FC236}">
                <a16:creationId xmlns:a16="http://schemas.microsoft.com/office/drawing/2014/main" id="{18E4119B-F446-316E-9D3C-7B53D8B2A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382000" y="6492875"/>
            <a:ext cx="762000" cy="365125"/>
          </a:xfrm>
          <a:solidFill>
            <a:schemeClr val="bg1"/>
          </a:solidFill>
          <a:ln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0CF7149A-3C05-7547-AF77-30D10F627E72}" type="slidenum">
              <a:rPr lang="id-ID" altLang="en-US" sz="1400">
                <a:solidFill>
                  <a:srgbClr val="000000"/>
                </a:solidFill>
              </a:rPr>
              <a:pPr algn="ctr" eaLnBrk="1" hangingPunct="1"/>
              <a:t>9</a:t>
            </a:fld>
            <a:endParaRPr lang="id-ID" altLang="en-US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08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4996</TotalTime>
  <Words>4026</Words>
  <Application>Microsoft Macintosh PowerPoint</Application>
  <PresentationFormat>On-screen Show (4:3)</PresentationFormat>
  <Paragraphs>681</Paragraphs>
  <Slides>45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45</vt:i4>
      </vt:variant>
    </vt:vector>
  </HeadingPairs>
  <TitlesOfParts>
    <vt:vector size="66" baseType="lpstr">
      <vt:lpstr>KaiTi</vt:lpstr>
      <vt:lpstr>Aharoni</vt:lpstr>
      <vt:lpstr>Arial</vt:lpstr>
      <vt:lpstr>Arial Black</vt:lpstr>
      <vt:lpstr>Arial Narrow</vt:lpstr>
      <vt:lpstr>Calibri</vt:lpstr>
      <vt:lpstr>Cambria</vt:lpstr>
      <vt:lpstr>Candara</vt:lpstr>
      <vt:lpstr>Century Schoolbook</vt:lpstr>
      <vt:lpstr>Constantia</vt:lpstr>
      <vt:lpstr>Franklin Gothic Book</vt:lpstr>
      <vt:lpstr>Garamond</vt:lpstr>
      <vt:lpstr>LiSu</vt:lpstr>
      <vt:lpstr>Tahoma</vt:lpstr>
      <vt:lpstr>Times New Roman</vt:lpstr>
      <vt:lpstr>Verdana</vt:lpstr>
      <vt:lpstr>Wingdings</vt:lpstr>
      <vt:lpstr>Wingdings 2</vt:lpstr>
      <vt:lpstr>Flow</vt:lpstr>
      <vt:lpstr>1_Flow</vt:lpstr>
      <vt:lpstr>Oriel</vt:lpstr>
      <vt:lpstr>PERPAJAKAN DIGITAL</vt:lpstr>
      <vt:lpstr>PEMAHAMAN  PAJAK INDONESIA</vt:lpstr>
      <vt:lpstr>           BADAN</vt:lpstr>
      <vt:lpstr>Rekonsiliasi Fiskal (format 1)</vt:lpstr>
      <vt:lpstr>PowerPoint Presentation</vt:lpstr>
      <vt:lpstr>Penghasilan</vt:lpstr>
      <vt:lpstr>Kelompok Penghasilan (Obyek vs Non Obyek)</vt:lpstr>
      <vt:lpstr>Penghasilan Non Obyek (Pasal 4 ayat 3)</vt:lpstr>
      <vt:lpstr>Penghasilan Non Obyek (Pasal 4 ayat 3)</vt:lpstr>
      <vt:lpstr>Penghasilan Non Obyek (Pasal 4 ayat 3)</vt:lpstr>
      <vt:lpstr>Penghasilan Non Obyek (Pasal 4 ayat 3)</vt:lpstr>
      <vt:lpstr>Penghasilan Non Obyek (Pasal 4 ayat 3)</vt:lpstr>
      <vt:lpstr>Penghasilan Non Obyek (Pasal 4 ayat 3)</vt:lpstr>
      <vt:lpstr>Penghasilan Final - Pasal 4 (2)</vt:lpstr>
      <vt:lpstr>Penghasilan Final - Pasal 4 (2)</vt:lpstr>
      <vt:lpstr>Penghasilan Obyek Pajak (Pasal 4 ayat 1)</vt:lpstr>
      <vt:lpstr>Penghasilan Obyek Pajak (Pasal 4 ayat 1)</vt:lpstr>
      <vt:lpstr>Penghasilan Obyek Pajak (Pasal 4 ayat 1)</vt:lpstr>
      <vt:lpstr>Penghasilan Obyek Pajak (Pasal 4 ayat 1)</vt:lpstr>
      <vt:lpstr>Penghasilan Obyek Pajak (Pasal 4 ayat 1)</vt:lpstr>
      <vt:lpstr>Biaya Fiskal (Pasal 6 ayat 1)</vt:lpstr>
      <vt:lpstr>Biaya Fiskal (Pasal 6 ayat 1)</vt:lpstr>
      <vt:lpstr>Biaya Fiskal (Pasal 6 ayat 1)</vt:lpstr>
      <vt:lpstr>Biaya Fiskal - PMK 57/PMK.03/2010</vt:lpstr>
      <vt:lpstr>Biaya Fiskal (Pasal 6 ayat 1)</vt:lpstr>
      <vt:lpstr>Biaya Fiskal (Pasal 6 ayat 1)</vt:lpstr>
      <vt:lpstr>Kompensasi Rugi (Pasal 6 ayat 2)</vt:lpstr>
      <vt:lpstr>Koreksi Atas Biaya/Pengeluaran:</vt:lpstr>
      <vt:lpstr>Bukan Biaya Fiskal (Pasal 9 ayat 1)</vt:lpstr>
      <vt:lpstr>Bukan Biaya Fiskal (Pasal 9 ayat 1)</vt:lpstr>
      <vt:lpstr>Bukan Biaya Fiskal (Pasal 9 ayat 1)</vt:lpstr>
      <vt:lpstr>Bukan Biaya Fiskal (Pasal 9 ayat 1)</vt:lpstr>
      <vt:lpstr>Bukan Biaya Fiskal (Pasal 9 ayat 1)</vt:lpstr>
      <vt:lpstr>PowerPoint Presentation</vt:lpstr>
      <vt:lpstr>Bukan Biaya Fiskal (PP 138 Tahun 2000)</vt:lpstr>
      <vt:lpstr>PowerPoint Presentation</vt:lpstr>
      <vt:lpstr>Bukan Biaya Fiskal (PP 138 Tahun 2000)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PP 23 Tahun 2018</vt:lpstr>
      <vt:lpstr>PowerPoint Presentation</vt:lpstr>
      <vt:lpstr>S e k i a n</vt:lpstr>
    </vt:vector>
  </TitlesOfParts>
  <Company>acer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Biaya Fiskal (Pasal 6 ayat 1)</dc:title>
  <dc:creator>Acer</dc:creator>
  <cp:lastModifiedBy>Nuryadin Rahman</cp:lastModifiedBy>
  <cp:revision>400</cp:revision>
  <dcterms:created xsi:type="dcterms:W3CDTF">2008-12-14T14:43:53Z</dcterms:created>
  <dcterms:modified xsi:type="dcterms:W3CDTF">2023-11-21T23:15:05Z</dcterms:modified>
</cp:coreProperties>
</file>